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8"/>
  </p:notesMasterIdLst>
  <p:sldIdLst>
    <p:sldId id="256" r:id="rId2"/>
    <p:sldId id="258" r:id="rId3"/>
    <p:sldId id="348" r:id="rId4"/>
    <p:sldId id="259" r:id="rId5"/>
    <p:sldId id="270" r:id="rId6"/>
    <p:sldId id="265" r:id="rId7"/>
    <p:sldId id="260" r:id="rId8"/>
    <p:sldId id="267" r:id="rId9"/>
    <p:sldId id="345" r:id="rId10"/>
    <p:sldId id="347" r:id="rId11"/>
    <p:sldId id="349" r:id="rId12"/>
    <p:sldId id="266" r:id="rId13"/>
    <p:sldId id="268" r:id="rId14"/>
    <p:sldId id="350" r:id="rId15"/>
    <p:sldId id="359" r:id="rId16"/>
    <p:sldId id="360" r:id="rId17"/>
    <p:sldId id="362" r:id="rId18"/>
    <p:sldId id="361" r:id="rId19"/>
    <p:sldId id="363" r:id="rId20"/>
    <p:sldId id="364" r:id="rId21"/>
    <p:sldId id="365" r:id="rId22"/>
    <p:sldId id="366" r:id="rId23"/>
    <p:sldId id="367" r:id="rId24"/>
    <p:sldId id="353" r:id="rId25"/>
    <p:sldId id="354" r:id="rId26"/>
    <p:sldId id="352" r:id="rId27"/>
  </p:sldIdLst>
  <p:sldSz cx="9144000" cy="5143500" type="screen16x9"/>
  <p:notesSz cx="6858000" cy="9144000"/>
  <p:embeddedFontLst>
    <p:embeddedFont>
      <p:font typeface="Gabriola" pitchFamily="82" charset="0"/>
      <p:regular r:id="rId29"/>
    </p:embeddedFont>
    <p:embeddedFont>
      <p:font typeface="Impact" panose="020B0806030902050204" pitchFamily="34" charset="0"/>
      <p:regular r:id="rId30"/>
    </p:embeddedFont>
    <p:embeddedFont>
      <p:font typeface="Lato" panose="02000000000000000000"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Sitka Banner"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A43C1F-9CDD-4CAD-9628-75867D42A56F}">
  <a:tblStyle styleId="{94A43C1F-9CDD-4CAD-9628-75867D42A5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p:scale>
          <a:sx n="99" d="100"/>
          <a:sy n="99" d="100"/>
        </p:scale>
        <p:origin x="3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11.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6.fntdata" /><Relationship Id="rId42" Type="http://schemas.openxmlformats.org/officeDocument/2006/relationships/font" Target="fonts/font14.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5.fntdata" /><Relationship Id="rId38" Type="http://schemas.openxmlformats.org/officeDocument/2006/relationships/font" Target="fonts/font10.fntdata" /><Relationship Id="rId46"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1.fntdata" /><Relationship Id="rId41" Type="http://schemas.openxmlformats.org/officeDocument/2006/relationships/font" Target="fonts/font13.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4.fntdata" /><Relationship Id="rId37" Type="http://schemas.openxmlformats.org/officeDocument/2006/relationships/font" Target="fonts/font9.fntdata" /><Relationship Id="rId40" Type="http://schemas.openxmlformats.org/officeDocument/2006/relationships/font" Target="fonts/font12.fntdata" /><Relationship Id="rId45"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notesMaster" Target="notesMasters/notesMaster1.xml" /><Relationship Id="rId36" Type="http://schemas.openxmlformats.org/officeDocument/2006/relationships/font" Target="fonts/font8.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3.fntdata" /><Relationship Id="rId44"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font" Target="fonts/font2.fntdata" /><Relationship Id="rId35" Type="http://schemas.openxmlformats.org/officeDocument/2006/relationships/font" Target="fonts/font7.fntdata" /><Relationship Id="rId43"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dcf6a4601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dcf6a4601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83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8a46fb0627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8a46fb0627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4992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cf6a4601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cf6a4601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dcabed7053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dcabed7053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cf6a4601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cf6a4601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14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dcf6a46015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dcf6a46015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670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dcf6a46015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dcf6a4601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8a46fb0627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8a46fb0627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28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8a46fb0627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8a46fb0627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8b4de9e97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8b4de9e97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dcf6a4601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dcf6a4601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dcd5cd3e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dcd5cd3e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8a46fb0627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8a46fb0627_0_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dcf6a4601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dcf6a4601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155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4"/>
        </a:solidFill>
        <a:effectLst/>
      </p:bgPr>
    </p:bg>
    <p:spTree>
      <p:nvGrpSpPr>
        <p:cNvPr id="1" name="Shape 8"/>
        <p:cNvGrpSpPr/>
        <p:nvPr/>
      </p:nvGrpSpPr>
      <p:grpSpPr>
        <a:xfrm>
          <a:off x="0" y="0"/>
          <a:ext cx="0" cy="0"/>
          <a:chOff x="0" y="0"/>
          <a:chExt cx="0" cy="0"/>
        </a:xfrm>
      </p:grpSpPr>
      <p:sp>
        <p:nvSpPr>
          <p:cNvPr id="9" name="Google Shape;9;p2"/>
          <p:cNvSpPr/>
          <p:nvPr/>
        </p:nvSpPr>
        <p:spPr>
          <a:xfrm>
            <a:off x="4709443" y="912458"/>
            <a:ext cx="4494593" cy="4264856"/>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4572000" y="3249438"/>
            <a:ext cx="3858900" cy="74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300"/>
              <a:buFont typeface="Roboto"/>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p:nvPr>
        </p:nvSpPr>
        <p:spPr>
          <a:xfrm>
            <a:off x="4572150" y="1146763"/>
            <a:ext cx="4005000" cy="2023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800"/>
              <a:buNone/>
              <a:defRPr sz="48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p:nvPr/>
        </p:nvSpPr>
        <p:spPr>
          <a:xfrm rot="10800000">
            <a:off x="-2" y="1647945"/>
            <a:ext cx="3691702" cy="3495553"/>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accent5"/>
        </a:solidFill>
        <a:effectLst/>
      </p:bgPr>
    </p:bg>
    <p:spTree>
      <p:nvGrpSpPr>
        <p:cNvPr id="1" name="Shape 161"/>
        <p:cNvGrpSpPr/>
        <p:nvPr/>
      </p:nvGrpSpPr>
      <p:grpSpPr>
        <a:xfrm>
          <a:off x="0" y="0"/>
          <a:ext cx="0" cy="0"/>
          <a:chOff x="0" y="0"/>
          <a:chExt cx="0" cy="0"/>
        </a:xfrm>
      </p:grpSpPr>
      <p:sp>
        <p:nvSpPr>
          <p:cNvPr id="162" name="Google Shape;162;p23"/>
          <p:cNvSpPr/>
          <p:nvPr/>
        </p:nvSpPr>
        <p:spPr>
          <a:xfrm>
            <a:off x="97" y="-8"/>
            <a:ext cx="5770440" cy="5475346"/>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rot="10800000" flipH="1">
            <a:off x="6714024" y="2493096"/>
            <a:ext cx="3155326" cy="3053254"/>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title"/>
          </p:nvPr>
        </p:nvSpPr>
        <p:spPr>
          <a:xfrm>
            <a:off x="836300" y="1660975"/>
            <a:ext cx="3735900" cy="910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600"/>
              <a:buNone/>
              <a:defRPr sz="48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5" name="Google Shape;165;p23"/>
          <p:cNvSpPr txBox="1">
            <a:spLocks noGrp="1"/>
          </p:cNvSpPr>
          <p:nvPr>
            <p:ph type="title" idx="2" hasCustomPrompt="1"/>
          </p:nvPr>
        </p:nvSpPr>
        <p:spPr>
          <a:xfrm>
            <a:off x="832104" y="539500"/>
            <a:ext cx="3142500" cy="116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6" name="Google Shape;166;p23"/>
          <p:cNvSpPr txBox="1">
            <a:spLocks noGrp="1"/>
          </p:cNvSpPr>
          <p:nvPr>
            <p:ph type="subTitle" idx="1"/>
          </p:nvPr>
        </p:nvSpPr>
        <p:spPr>
          <a:xfrm>
            <a:off x="836300" y="2670048"/>
            <a:ext cx="3739800" cy="29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b="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49_1">
    <p:bg>
      <p:bgPr>
        <a:solidFill>
          <a:schemeClr val="accent4"/>
        </a:solidFill>
        <a:effectLst/>
      </p:bgPr>
    </p:bg>
    <p:spTree>
      <p:nvGrpSpPr>
        <p:cNvPr id="1" name="Shape 428"/>
        <p:cNvGrpSpPr/>
        <p:nvPr/>
      </p:nvGrpSpPr>
      <p:grpSpPr>
        <a:xfrm>
          <a:off x="0" y="0"/>
          <a:ext cx="0" cy="0"/>
          <a:chOff x="0" y="0"/>
          <a:chExt cx="0" cy="0"/>
        </a:xfrm>
      </p:grpSpPr>
      <p:sp>
        <p:nvSpPr>
          <p:cNvPr id="429" name="Google Shape;429;p56"/>
          <p:cNvSpPr/>
          <p:nvPr/>
        </p:nvSpPr>
        <p:spPr>
          <a:xfrm rot="10800000" flipH="1">
            <a:off x="4710085" y="972349"/>
            <a:ext cx="4433983" cy="4198182"/>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FFFFFF"/>
        </a:solidFill>
        <a:effectLst/>
      </p:bgPr>
    </p:bg>
    <p:spTree>
      <p:nvGrpSpPr>
        <p:cNvPr id="1" name="Shape 13"/>
        <p:cNvGrpSpPr/>
        <p:nvPr/>
      </p:nvGrpSpPr>
      <p:grpSpPr>
        <a:xfrm>
          <a:off x="0" y="0"/>
          <a:ext cx="0" cy="0"/>
          <a:chOff x="0" y="0"/>
          <a:chExt cx="0" cy="0"/>
        </a:xfrm>
      </p:grpSpPr>
      <p:sp>
        <p:nvSpPr>
          <p:cNvPr id="14" name="Google Shape;14;p3"/>
          <p:cNvSpPr/>
          <p:nvPr/>
        </p:nvSpPr>
        <p:spPr>
          <a:xfrm>
            <a:off x="6189727" y="0"/>
            <a:ext cx="2954271" cy="2797307"/>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4572000" y="2617350"/>
            <a:ext cx="3858900" cy="91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3600"/>
              <a:buNone/>
              <a:defRPr sz="48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930161" y="1495875"/>
            <a:ext cx="3142500" cy="1162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12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3"/>
          <p:cNvSpPr/>
          <p:nvPr/>
        </p:nvSpPr>
        <p:spPr>
          <a:xfrm>
            <a:off x="0" y="594451"/>
            <a:ext cx="5695498" cy="4599663"/>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5"/>
        </a:solidFill>
        <a:effectLst/>
      </p:bgPr>
    </p:bg>
    <p:spTree>
      <p:nvGrpSpPr>
        <p:cNvPr id="1" name="Shape 30"/>
        <p:cNvGrpSpPr/>
        <p:nvPr/>
      </p:nvGrpSpPr>
      <p:grpSpPr>
        <a:xfrm>
          <a:off x="0" y="0"/>
          <a:ext cx="0" cy="0"/>
          <a:chOff x="0" y="0"/>
          <a:chExt cx="0" cy="0"/>
        </a:xfrm>
      </p:grpSpPr>
      <p:sp>
        <p:nvSpPr>
          <p:cNvPr id="31" name="Google Shape;31;p6"/>
          <p:cNvSpPr/>
          <p:nvPr/>
        </p:nvSpPr>
        <p:spPr>
          <a:xfrm>
            <a:off x="0" y="0"/>
            <a:ext cx="2591598" cy="2459066"/>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6"/>
          <p:cNvSpPr/>
          <p:nvPr/>
        </p:nvSpPr>
        <p:spPr>
          <a:xfrm rot="10800000">
            <a:off x="5411207" y="1601580"/>
            <a:ext cx="3732794" cy="3541924"/>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1">
  <p:cSld name="CAPTION_ONLY_1">
    <p:bg>
      <p:bgPr>
        <a:solidFill>
          <a:srgbClr val="FFFFFF"/>
        </a:soli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713225" y="621800"/>
            <a:ext cx="4209900" cy="9798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600"/>
              <a:buNone/>
              <a:defRPr>
                <a:solidFill>
                  <a:schemeClr val="dk1"/>
                </a:solidFill>
              </a:defRPr>
            </a:lvl1pPr>
            <a:lvl2pPr lvl="1" algn="ctr" rtl="0">
              <a:spcBef>
                <a:spcPts val="0"/>
              </a:spcBef>
              <a:spcAft>
                <a:spcPts val="0"/>
              </a:spcAft>
              <a:buSzPts val="2800"/>
              <a:buNone/>
              <a:defRPr>
                <a:latin typeface="Lato"/>
                <a:ea typeface="Lato"/>
                <a:cs typeface="Lato"/>
                <a:sym typeface="Lato"/>
              </a:defRPr>
            </a:lvl2pPr>
            <a:lvl3pPr lvl="2" algn="ctr" rtl="0">
              <a:spcBef>
                <a:spcPts val="0"/>
              </a:spcBef>
              <a:spcAft>
                <a:spcPts val="0"/>
              </a:spcAft>
              <a:buSzPts val="2800"/>
              <a:buNone/>
              <a:defRPr>
                <a:latin typeface="Lato"/>
                <a:ea typeface="Lato"/>
                <a:cs typeface="Lato"/>
                <a:sym typeface="Lato"/>
              </a:defRPr>
            </a:lvl3pPr>
            <a:lvl4pPr lvl="3" algn="ctr" rtl="0">
              <a:spcBef>
                <a:spcPts val="0"/>
              </a:spcBef>
              <a:spcAft>
                <a:spcPts val="0"/>
              </a:spcAft>
              <a:buSzPts val="2800"/>
              <a:buNone/>
              <a:defRPr>
                <a:latin typeface="Lato"/>
                <a:ea typeface="Lato"/>
                <a:cs typeface="Lato"/>
                <a:sym typeface="Lato"/>
              </a:defRPr>
            </a:lvl4pPr>
            <a:lvl5pPr lvl="4" algn="ctr" rtl="0">
              <a:spcBef>
                <a:spcPts val="0"/>
              </a:spcBef>
              <a:spcAft>
                <a:spcPts val="0"/>
              </a:spcAft>
              <a:buSzPts val="2800"/>
              <a:buNone/>
              <a:defRPr>
                <a:latin typeface="Lato"/>
                <a:ea typeface="Lato"/>
                <a:cs typeface="Lato"/>
                <a:sym typeface="Lato"/>
              </a:defRPr>
            </a:lvl5pPr>
            <a:lvl6pPr lvl="5" algn="ctr" rtl="0">
              <a:spcBef>
                <a:spcPts val="0"/>
              </a:spcBef>
              <a:spcAft>
                <a:spcPts val="0"/>
              </a:spcAft>
              <a:buSzPts val="2800"/>
              <a:buNone/>
              <a:defRPr>
                <a:latin typeface="Lato"/>
                <a:ea typeface="Lato"/>
                <a:cs typeface="Lato"/>
                <a:sym typeface="Lato"/>
              </a:defRPr>
            </a:lvl6pPr>
            <a:lvl7pPr lvl="6" algn="ctr" rtl="0">
              <a:spcBef>
                <a:spcPts val="0"/>
              </a:spcBef>
              <a:spcAft>
                <a:spcPts val="0"/>
              </a:spcAft>
              <a:buSzPts val="2800"/>
              <a:buNone/>
              <a:defRPr>
                <a:latin typeface="Lato"/>
                <a:ea typeface="Lato"/>
                <a:cs typeface="Lato"/>
                <a:sym typeface="Lato"/>
              </a:defRPr>
            </a:lvl7pPr>
            <a:lvl8pPr lvl="7" algn="ctr" rtl="0">
              <a:spcBef>
                <a:spcPts val="0"/>
              </a:spcBef>
              <a:spcAft>
                <a:spcPts val="0"/>
              </a:spcAft>
              <a:buSzPts val="2800"/>
              <a:buNone/>
              <a:defRPr>
                <a:latin typeface="Lato"/>
                <a:ea typeface="Lato"/>
                <a:cs typeface="Lato"/>
                <a:sym typeface="Lato"/>
              </a:defRPr>
            </a:lvl8pPr>
            <a:lvl9pPr lvl="8" algn="ctr" rtl="0">
              <a:spcBef>
                <a:spcPts val="0"/>
              </a:spcBef>
              <a:spcAft>
                <a:spcPts val="0"/>
              </a:spcAft>
              <a:buSzPts val="2800"/>
              <a:buNone/>
              <a:defRPr>
                <a:latin typeface="Lato"/>
                <a:ea typeface="Lato"/>
                <a:cs typeface="Lato"/>
                <a:sym typeface="Lato"/>
              </a:defRPr>
            </a:lvl9pPr>
          </a:lstStyle>
          <a:p>
            <a:endParaRPr/>
          </a:p>
        </p:txBody>
      </p:sp>
      <p:sp>
        <p:nvSpPr>
          <p:cNvPr id="54" name="Google Shape;54;p11"/>
          <p:cNvSpPr/>
          <p:nvPr/>
        </p:nvSpPr>
        <p:spPr>
          <a:xfrm flipH="1">
            <a:off x="-3" y="2390050"/>
            <a:ext cx="2901797" cy="2753454"/>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rot="-5400000">
            <a:off x="7197812" y="51061"/>
            <a:ext cx="1997239" cy="1895138"/>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11"/>
          <p:cNvGrpSpPr/>
          <p:nvPr/>
        </p:nvGrpSpPr>
        <p:grpSpPr>
          <a:xfrm rot="3030934">
            <a:off x="1589846" y="2866044"/>
            <a:ext cx="1742815" cy="3359679"/>
            <a:chOff x="4352200" y="3093100"/>
            <a:chExt cx="652075" cy="1257025"/>
          </a:xfrm>
        </p:grpSpPr>
        <p:sp>
          <p:nvSpPr>
            <p:cNvPr id="57" name="Google Shape;57;p11"/>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1"/>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11"/>
          <p:cNvSpPr/>
          <p:nvPr/>
        </p:nvSpPr>
        <p:spPr>
          <a:xfrm rot="-1942199">
            <a:off x="8161541" y="1202209"/>
            <a:ext cx="1787241" cy="1888462"/>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942199">
            <a:off x="8303004" y="1286402"/>
            <a:ext cx="1514562" cy="1976181"/>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7">
    <p:bg>
      <p:bgPr>
        <a:solidFill>
          <a:schemeClr val="accent5"/>
        </a:solid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3" name="Google Shape;73;p14"/>
          <p:cNvSpPr txBox="1">
            <a:spLocks noGrp="1"/>
          </p:cNvSpPr>
          <p:nvPr>
            <p:ph type="subTitle" idx="1"/>
          </p:nvPr>
        </p:nvSpPr>
        <p:spPr>
          <a:xfrm>
            <a:off x="1239425" y="1673850"/>
            <a:ext cx="2108100" cy="3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1800">
                <a:latin typeface="Impact"/>
                <a:ea typeface="Impact"/>
                <a:cs typeface="Impact"/>
                <a:sym typeface="Impact"/>
              </a:defRPr>
            </a:lvl1pPr>
            <a:lvl2pPr lvl="1" rtl="0">
              <a:spcBef>
                <a:spcPts val="1600"/>
              </a:spcBef>
              <a:spcAft>
                <a:spcPts val="0"/>
              </a:spcAft>
              <a:buSzPts val="1400"/>
              <a:buFont typeface="Impact"/>
              <a:buNone/>
              <a:defRPr>
                <a:latin typeface="Impact"/>
                <a:ea typeface="Impact"/>
                <a:cs typeface="Impact"/>
                <a:sym typeface="Impact"/>
              </a:defRPr>
            </a:lvl2pPr>
            <a:lvl3pPr lvl="2" rtl="0">
              <a:spcBef>
                <a:spcPts val="1600"/>
              </a:spcBef>
              <a:spcAft>
                <a:spcPts val="0"/>
              </a:spcAft>
              <a:buSzPts val="1400"/>
              <a:buFont typeface="Impact"/>
              <a:buNone/>
              <a:defRPr>
                <a:latin typeface="Impact"/>
                <a:ea typeface="Impact"/>
                <a:cs typeface="Impact"/>
                <a:sym typeface="Impact"/>
              </a:defRPr>
            </a:lvl3pPr>
            <a:lvl4pPr lvl="3" rtl="0">
              <a:spcBef>
                <a:spcPts val="1600"/>
              </a:spcBef>
              <a:spcAft>
                <a:spcPts val="0"/>
              </a:spcAft>
              <a:buSzPts val="1400"/>
              <a:buFont typeface="Impact"/>
              <a:buNone/>
              <a:defRPr>
                <a:latin typeface="Impact"/>
                <a:ea typeface="Impact"/>
                <a:cs typeface="Impact"/>
                <a:sym typeface="Impact"/>
              </a:defRPr>
            </a:lvl4pPr>
            <a:lvl5pPr lvl="4" rtl="0">
              <a:spcBef>
                <a:spcPts val="1600"/>
              </a:spcBef>
              <a:spcAft>
                <a:spcPts val="0"/>
              </a:spcAft>
              <a:buSzPts val="1400"/>
              <a:buFont typeface="Impact"/>
              <a:buNone/>
              <a:defRPr>
                <a:latin typeface="Impact"/>
                <a:ea typeface="Impact"/>
                <a:cs typeface="Impact"/>
                <a:sym typeface="Impact"/>
              </a:defRPr>
            </a:lvl5pPr>
            <a:lvl6pPr lvl="5" rtl="0">
              <a:spcBef>
                <a:spcPts val="1600"/>
              </a:spcBef>
              <a:spcAft>
                <a:spcPts val="0"/>
              </a:spcAft>
              <a:buSzPts val="1400"/>
              <a:buFont typeface="Impact"/>
              <a:buNone/>
              <a:defRPr>
                <a:latin typeface="Impact"/>
                <a:ea typeface="Impact"/>
                <a:cs typeface="Impact"/>
                <a:sym typeface="Impact"/>
              </a:defRPr>
            </a:lvl6pPr>
            <a:lvl7pPr lvl="6" rtl="0">
              <a:spcBef>
                <a:spcPts val="1600"/>
              </a:spcBef>
              <a:spcAft>
                <a:spcPts val="0"/>
              </a:spcAft>
              <a:buSzPts val="1400"/>
              <a:buFont typeface="Impact"/>
              <a:buNone/>
              <a:defRPr>
                <a:latin typeface="Impact"/>
                <a:ea typeface="Impact"/>
                <a:cs typeface="Impact"/>
                <a:sym typeface="Impact"/>
              </a:defRPr>
            </a:lvl7pPr>
            <a:lvl8pPr lvl="7" rtl="0">
              <a:spcBef>
                <a:spcPts val="1600"/>
              </a:spcBef>
              <a:spcAft>
                <a:spcPts val="0"/>
              </a:spcAft>
              <a:buSzPts val="1400"/>
              <a:buFont typeface="Impact"/>
              <a:buNone/>
              <a:defRPr>
                <a:latin typeface="Impact"/>
                <a:ea typeface="Impact"/>
                <a:cs typeface="Impact"/>
                <a:sym typeface="Impact"/>
              </a:defRPr>
            </a:lvl8pPr>
            <a:lvl9pPr lvl="8" rtl="0">
              <a:spcBef>
                <a:spcPts val="1600"/>
              </a:spcBef>
              <a:spcAft>
                <a:spcPts val="1600"/>
              </a:spcAft>
              <a:buSzPts val="1400"/>
              <a:buFont typeface="Impact"/>
              <a:buNone/>
              <a:defRPr>
                <a:latin typeface="Impact"/>
                <a:ea typeface="Impact"/>
                <a:cs typeface="Impact"/>
                <a:sym typeface="Impact"/>
              </a:defRPr>
            </a:lvl9pPr>
          </a:lstStyle>
          <a:p>
            <a:endParaRPr/>
          </a:p>
        </p:txBody>
      </p:sp>
      <p:sp>
        <p:nvSpPr>
          <p:cNvPr id="74" name="Google Shape;74;p14"/>
          <p:cNvSpPr txBox="1">
            <a:spLocks noGrp="1"/>
          </p:cNvSpPr>
          <p:nvPr>
            <p:ph type="subTitle" idx="2"/>
          </p:nvPr>
        </p:nvSpPr>
        <p:spPr>
          <a:xfrm>
            <a:off x="1239425" y="2129125"/>
            <a:ext cx="19227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5" name="Google Shape;75;p14"/>
          <p:cNvSpPr txBox="1">
            <a:spLocks noGrp="1"/>
          </p:cNvSpPr>
          <p:nvPr>
            <p:ph type="title" idx="3" hasCustomPrompt="1"/>
          </p:nvPr>
        </p:nvSpPr>
        <p:spPr>
          <a:xfrm>
            <a:off x="713225" y="1728625"/>
            <a:ext cx="526200" cy="32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r" rtl="0">
              <a:spcBef>
                <a:spcPts val="0"/>
              </a:spcBef>
              <a:spcAft>
                <a:spcPts val="0"/>
              </a:spcAft>
              <a:buSzPts val="3000"/>
              <a:buFont typeface="Roboto"/>
              <a:buNone/>
              <a:defRPr sz="3000" b="1">
                <a:latin typeface="Roboto"/>
                <a:ea typeface="Roboto"/>
                <a:cs typeface="Roboto"/>
                <a:sym typeface="Roboto"/>
              </a:defRPr>
            </a:lvl2pPr>
            <a:lvl3pPr lvl="2" algn="r" rtl="0">
              <a:spcBef>
                <a:spcPts val="0"/>
              </a:spcBef>
              <a:spcAft>
                <a:spcPts val="0"/>
              </a:spcAft>
              <a:buSzPts val="3000"/>
              <a:buFont typeface="Roboto"/>
              <a:buNone/>
              <a:defRPr sz="3000" b="1">
                <a:latin typeface="Roboto"/>
                <a:ea typeface="Roboto"/>
                <a:cs typeface="Roboto"/>
                <a:sym typeface="Roboto"/>
              </a:defRPr>
            </a:lvl3pPr>
            <a:lvl4pPr lvl="3" algn="r" rtl="0">
              <a:spcBef>
                <a:spcPts val="0"/>
              </a:spcBef>
              <a:spcAft>
                <a:spcPts val="0"/>
              </a:spcAft>
              <a:buSzPts val="3000"/>
              <a:buFont typeface="Roboto"/>
              <a:buNone/>
              <a:defRPr sz="3000" b="1">
                <a:latin typeface="Roboto"/>
                <a:ea typeface="Roboto"/>
                <a:cs typeface="Roboto"/>
                <a:sym typeface="Roboto"/>
              </a:defRPr>
            </a:lvl4pPr>
            <a:lvl5pPr lvl="4" algn="r" rtl="0">
              <a:spcBef>
                <a:spcPts val="0"/>
              </a:spcBef>
              <a:spcAft>
                <a:spcPts val="0"/>
              </a:spcAft>
              <a:buSzPts val="3000"/>
              <a:buFont typeface="Roboto"/>
              <a:buNone/>
              <a:defRPr sz="3000" b="1">
                <a:latin typeface="Roboto"/>
                <a:ea typeface="Roboto"/>
                <a:cs typeface="Roboto"/>
                <a:sym typeface="Roboto"/>
              </a:defRPr>
            </a:lvl5pPr>
            <a:lvl6pPr lvl="5" algn="r" rtl="0">
              <a:spcBef>
                <a:spcPts val="0"/>
              </a:spcBef>
              <a:spcAft>
                <a:spcPts val="0"/>
              </a:spcAft>
              <a:buSzPts val="3000"/>
              <a:buFont typeface="Roboto"/>
              <a:buNone/>
              <a:defRPr sz="3000" b="1">
                <a:latin typeface="Roboto"/>
                <a:ea typeface="Roboto"/>
                <a:cs typeface="Roboto"/>
                <a:sym typeface="Roboto"/>
              </a:defRPr>
            </a:lvl6pPr>
            <a:lvl7pPr lvl="6" algn="r" rtl="0">
              <a:spcBef>
                <a:spcPts val="0"/>
              </a:spcBef>
              <a:spcAft>
                <a:spcPts val="0"/>
              </a:spcAft>
              <a:buSzPts val="3000"/>
              <a:buFont typeface="Roboto"/>
              <a:buNone/>
              <a:defRPr sz="3000" b="1">
                <a:latin typeface="Roboto"/>
                <a:ea typeface="Roboto"/>
                <a:cs typeface="Roboto"/>
                <a:sym typeface="Roboto"/>
              </a:defRPr>
            </a:lvl7pPr>
            <a:lvl8pPr lvl="7" algn="r" rtl="0">
              <a:spcBef>
                <a:spcPts val="0"/>
              </a:spcBef>
              <a:spcAft>
                <a:spcPts val="0"/>
              </a:spcAft>
              <a:buSzPts val="3000"/>
              <a:buFont typeface="Roboto"/>
              <a:buNone/>
              <a:defRPr sz="3000" b="1">
                <a:latin typeface="Roboto"/>
                <a:ea typeface="Roboto"/>
                <a:cs typeface="Roboto"/>
                <a:sym typeface="Roboto"/>
              </a:defRPr>
            </a:lvl8pPr>
            <a:lvl9pPr lvl="8" algn="r" rtl="0">
              <a:spcBef>
                <a:spcPts val="0"/>
              </a:spcBef>
              <a:spcAft>
                <a:spcPts val="0"/>
              </a:spcAft>
              <a:buSzPts val="3000"/>
              <a:buFont typeface="Roboto"/>
              <a:buNone/>
              <a:defRPr sz="3000" b="1">
                <a:latin typeface="Roboto"/>
                <a:ea typeface="Roboto"/>
                <a:cs typeface="Roboto"/>
                <a:sym typeface="Roboto"/>
              </a:defRPr>
            </a:lvl9pPr>
          </a:lstStyle>
          <a:p>
            <a:r>
              <a:t>xx%</a:t>
            </a:r>
          </a:p>
        </p:txBody>
      </p:sp>
      <p:sp>
        <p:nvSpPr>
          <p:cNvPr id="76" name="Google Shape;76;p14"/>
          <p:cNvSpPr txBox="1">
            <a:spLocks noGrp="1"/>
          </p:cNvSpPr>
          <p:nvPr>
            <p:ph type="subTitle" idx="4"/>
          </p:nvPr>
        </p:nvSpPr>
        <p:spPr>
          <a:xfrm>
            <a:off x="3873750" y="1673850"/>
            <a:ext cx="2108100" cy="3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1800">
                <a:latin typeface="Impact"/>
                <a:ea typeface="Impact"/>
                <a:cs typeface="Impact"/>
                <a:sym typeface="Impact"/>
              </a:defRPr>
            </a:lvl1pPr>
            <a:lvl2pPr lvl="1" rtl="0">
              <a:spcBef>
                <a:spcPts val="1600"/>
              </a:spcBef>
              <a:spcAft>
                <a:spcPts val="0"/>
              </a:spcAft>
              <a:buSzPts val="1400"/>
              <a:buFont typeface="Impact"/>
              <a:buNone/>
              <a:defRPr>
                <a:latin typeface="Impact"/>
                <a:ea typeface="Impact"/>
                <a:cs typeface="Impact"/>
                <a:sym typeface="Impact"/>
              </a:defRPr>
            </a:lvl2pPr>
            <a:lvl3pPr lvl="2" rtl="0">
              <a:spcBef>
                <a:spcPts val="1600"/>
              </a:spcBef>
              <a:spcAft>
                <a:spcPts val="0"/>
              </a:spcAft>
              <a:buSzPts val="1400"/>
              <a:buFont typeface="Impact"/>
              <a:buNone/>
              <a:defRPr>
                <a:latin typeface="Impact"/>
                <a:ea typeface="Impact"/>
                <a:cs typeface="Impact"/>
                <a:sym typeface="Impact"/>
              </a:defRPr>
            </a:lvl3pPr>
            <a:lvl4pPr lvl="3" rtl="0">
              <a:spcBef>
                <a:spcPts val="1600"/>
              </a:spcBef>
              <a:spcAft>
                <a:spcPts val="0"/>
              </a:spcAft>
              <a:buSzPts val="1400"/>
              <a:buFont typeface="Impact"/>
              <a:buNone/>
              <a:defRPr>
                <a:latin typeface="Impact"/>
                <a:ea typeface="Impact"/>
                <a:cs typeface="Impact"/>
                <a:sym typeface="Impact"/>
              </a:defRPr>
            </a:lvl4pPr>
            <a:lvl5pPr lvl="4" rtl="0">
              <a:spcBef>
                <a:spcPts val="1600"/>
              </a:spcBef>
              <a:spcAft>
                <a:spcPts val="0"/>
              </a:spcAft>
              <a:buSzPts val="1400"/>
              <a:buFont typeface="Impact"/>
              <a:buNone/>
              <a:defRPr>
                <a:latin typeface="Impact"/>
                <a:ea typeface="Impact"/>
                <a:cs typeface="Impact"/>
                <a:sym typeface="Impact"/>
              </a:defRPr>
            </a:lvl5pPr>
            <a:lvl6pPr lvl="5" rtl="0">
              <a:spcBef>
                <a:spcPts val="1600"/>
              </a:spcBef>
              <a:spcAft>
                <a:spcPts val="0"/>
              </a:spcAft>
              <a:buSzPts val="1400"/>
              <a:buFont typeface="Impact"/>
              <a:buNone/>
              <a:defRPr>
                <a:latin typeface="Impact"/>
                <a:ea typeface="Impact"/>
                <a:cs typeface="Impact"/>
                <a:sym typeface="Impact"/>
              </a:defRPr>
            </a:lvl6pPr>
            <a:lvl7pPr lvl="6" rtl="0">
              <a:spcBef>
                <a:spcPts val="1600"/>
              </a:spcBef>
              <a:spcAft>
                <a:spcPts val="0"/>
              </a:spcAft>
              <a:buSzPts val="1400"/>
              <a:buFont typeface="Impact"/>
              <a:buNone/>
              <a:defRPr>
                <a:latin typeface="Impact"/>
                <a:ea typeface="Impact"/>
                <a:cs typeface="Impact"/>
                <a:sym typeface="Impact"/>
              </a:defRPr>
            </a:lvl7pPr>
            <a:lvl8pPr lvl="7" rtl="0">
              <a:spcBef>
                <a:spcPts val="1600"/>
              </a:spcBef>
              <a:spcAft>
                <a:spcPts val="0"/>
              </a:spcAft>
              <a:buSzPts val="1400"/>
              <a:buFont typeface="Impact"/>
              <a:buNone/>
              <a:defRPr>
                <a:latin typeface="Impact"/>
                <a:ea typeface="Impact"/>
                <a:cs typeface="Impact"/>
                <a:sym typeface="Impact"/>
              </a:defRPr>
            </a:lvl8pPr>
            <a:lvl9pPr lvl="8" rtl="0">
              <a:spcBef>
                <a:spcPts val="1600"/>
              </a:spcBef>
              <a:spcAft>
                <a:spcPts val="1600"/>
              </a:spcAft>
              <a:buSzPts val="1400"/>
              <a:buFont typeface="Impact"/>
              <a:buNone/>
              <a:defRPr>
                <a:latin typeface="Impact"/>
                <a:ea typeface="Impact"/>
                <a:cs typeface="Impact"/>
                <a:sym typeface="Impact"/>
              </a:defRPr>
            </a:lvl9pPr>
          </a:lstStyle>
          <a:p>
            <a:endParaRPr/>
          </a:p>
        </p:txBody>
      </p:sp>
      <p:sp>
        <p:nvSpPr>
          <p:cNvPr id="77" name="Google Shape;77;p14"/>
          <p:cNvSpPr txBox="1">
            <a:spLocks noGrp="1"/>
          </p:cNvSpPr>
          <p:nvPr>
            <p:ph type="subTitle" idx="5"/>
          </p:nvPr>
        </p:nvSpPr>
        <p:spPr>
          <a:xfrm>
            <a:off x="3873750" y="2129125"/>
            <a:ext cx="19227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8" name="Google Shape;78;p14"/>
          <p:cNvSpPr txBox="1">
            <a:spLocks noGrp="1"/>
          </p:cNvSpPr>
          <p:nvPr>
            <p:ph type="title" idx="6" hasCustomPrompt="1"/>
          </p:nvPr>
        </p:nvSpPr>
        <p:spPr>
          <a:xfrm>
            <a:off x="3347550" y="1728625"/>
            <a:ext cx="526200" cy="32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r" rtl="0">
              <a:spcBef>
                <a:spcPts val="0"/>
              </a:spcBef>
              <a:spcAft>
                <a:spcPts val="0"/>
              </a:spcAft>
              <a:buSzPts val="3000"/>
              <a:buFont typeface="Roboto"/>
              <a:buNone/>
              <a:defRPr sz="3000" b="1">
                <a:latin typeface="Roboto"/>
                <a:ea typeface="Roboto"/>
                <a:cs typeface="Roboto"/>
                <a:sym typeface="Roboto"/>
              </a:defRPr>
            </a:lvl2pPr>
            <a:lvl3pPr lvl="2" algn="r" rtl="0">
              <a:spcBef>
                <a:spcPts val="0"/>
              </a:spcBef>
              <a:spcAft>
                <a:spcPts val="0"/>
              </a:spcAft>
              <a:buSzPts val="3000"/>
              <a:buFont typeface="Roboto"/>
              <a:buNone/>
              <a:defRPr sz="3000" b="1">
                <a:latin typeface="Roboto"/>
                <a:ea typeface="Roboto"/>
                <a:cs typeface="Roboto"/>
                <a:sym typeface="Roboto"/>
              </a:defRPr>
            </a:lvl3pPr>
            <a:lvl4pPr lvl="3" algn="r" rtl="0">
              <a:spcBef>
                <a:spcPts val="0"/>
              </a:spcBef>
              <a:spcAft>
                <a:spcPts val="0"/>
              </a:spcAft>
              <a:buSzPts val="3000"/>
              <a:buFont typeface="Roboto"/>
              <a:buNone/>
              <a:defRPr sz="3000" b="1">
                <a:latin typeface="Roboto"/>
                <a:ea typeface="Roboto"/>
                <a:cs typeface="Roboto"/>
                <a:sym typeface="Roboto"/>
              </a:defRPr>
            </a:lvl4pPr>
            <a:lvl5pPr lvl="4" algn="r" rtl="0">
              <a:spcBef>
                <a:spcPts val="0"/>
              </a:spcBef>
              <a:spcAft>
                <a:spcPts val="0"/>
              </a:spcAft>
              <a:buSzPts val="3000"/>
              <a:buFont typeface="Roboto"/>
              <a:buNone/>
              <a:defRPr sz="3000" b="1">
                <a:latin typeface="Roboto"/>
                <a:ea typeface="Roboto"/>
                <a:cs typeface="Roboto"/>
                <a:sym typeface="Roboto"/>
              </a:defRPr>
            </a:lvl5pPr>
            <a:lvl6pPr lvl="5" algn="r" rtl="0">
              <a:spcBef>
                <a:spcPts val="0"/>
              </a:spcBef>
              <a:spcAft>
                <a:spcPts val="0"/>
              </a:spcAft>
              <a:buSzPts val="3000"/>
              <a:buFont typeface="Roboto"/>
              <a:buNone/>
              <a:defRPr sz="3000" b="1">
                <a:latin typeface="Roboto"/>
                <a:ea typeface="Roboto"/>
                <a:cs typeface="Roboto"/>
                <a:sym typeface="Roboto"/>
              </a:defRPr>
            </a:lvl6pPr>
            <a:lvl7pPr lvl="6" algn="r" rtl="0">
              <a:spcBef>
                <a:spcPts val="0"/>
              </a:spcBef>
              <a:spcAft>
                <a:spcPts val="0"/>
              </a:spcAft>
              <a:buSzPts val="3000"/>
              <a:buFont typeface="Roboto"/>
              <a:buNone/>
              <a:defRPr sz="3000" b="1">
                <a:latin typeface="Roboto"/>
                <a:ea typeface="Roboto"/>
                <a:cs typeface="Roboto"/>
                <a:sym typeface="Roboto"/>
              </a:defRPr>
            </a:lvl7pPr>
            <a:lvl8pPr lvl="7" algn="r" rtl="0">
              <a:spcBef>
                <a:spcPts val="0"/>
              </a:spcBef>
              <a:spcAft>
                <a:spcPts val="0"/>
              </a:spcAft>
              <a:buSzPts val="3000"/>
              <a:buFont typeface="Roboto"/>
              <a:buNone/>
              <a:defRPr sz="3000" b="1">
                <a:latin typeface="Roboto"/>
                <a:ea typeface="Roboto"/>
                <a:cs typeface="Roboto"/>
                <a:sym typeface="Roboto"/>
              </a:defRPr>
            </a:lvl8pPr>
            <a:lvl9pPr lvl="8" algn="r" rtl="0">
              <a:spcBef>
                <a:spcPts val="0"/>
              </a:spcBef>
              <a:spcAft>
                <a:spcPts val="0"/>
              </a:spcAft>
              <a:buSzPts val="3000"/>
              <a:buFont typeface="Roboto"/>
              <a:buNone/>
              <a:defRPr sz="3000" b="1">
                <a:latin typeface="Roboto"/>
                <a:ea typeface="Roboto"/>
                <a:cs typeface="Roboto"/>
                <a:sym typeface="Roboto"/>
              </a:defRPr>
            </a:lvl9pPr>
          </a:lstStyle>
          <a:p>
            <a:r>
              <a:t>xx%</a:t>
            </a:r>
          </a:p>
        </p:txBody>
      </p:sp>
      <p:sp>
        <p:nvSpPr>
          <p:cNvPr id="79" name="Google Shape;79;p14"/>
          <p:cNvSpPr txBox="1">
            <a:spLocks noGrp="1"/>
          </p:cNvSpPr>
          <p:nvPr>
            <p:ph type="subTitle" idx="7"/>
          </p:nvPr>
        </p:nvSpPr>
        <p:spPr>
          <a:xfrm>
            <a:off x="6508075" y="1673850"/>
            <a:ext cx="2013600" cy="3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1800">
                <a:latin typeface="Impact"/>
                <a:ea typeface="Impact"/>
                <a:cs typeface="Impact"/>
                <a:sym typeface="Impact"/>
              </a:defRPr>
            </a:lvl1pPr>
            <a:lvl2pPr lvl="1" rtl="0">
              <a:spcBef>
                <a:spcPts val="1600"/>
              </a:spcBef>
              <a:spcAft>
                <a:spcPts val="0"/>
              </a:spcAft>
              <a:buSzPts val="1400"/>
              <a:buFont typeface="Impact"/>
              <a:buNone/>
              <a:defRPr>
                <a:latin typeface="Impact"/>
                <a:ea typeface="Impact"/>
                <a:cs typeface="Impact"/>
                <a:sym typeface="Impact"/>
              </a:defRPr>
            </a:lvl2pPr>
            <a:lvl3pPr lvl="2" rtl="0">
              <a:spcBef>
                <a:spcPts val="1600"/>
              </a:spcBef>
              <a:spcAft>
                <a:spcPts val="0"/>
              </a:spcAft>
              <a:buSzPts val="1400"/>
              <a:buFont typeface="Impact"/>
              <a:buNone/>
              <a:defRPr>
                <a:latin typeface="Impact"/>
                <a:ea typeface="Impact"/>
                <a:cs typeface="Impact"/>
                <a:sym typeface="Impact"/>
              </a:defRPr>
            </a:lvl3pPr>
            <a:lvl4pPr lvl="3" rtl="0">
              <a:spcBef>
                <a:spcPts val="1600"/>
              </a:spcBef>
              <a:spcAft>
                <a:spcPts val="0"/>
              </a:spcAft>
              <a:buSzPts val="1400"/>
              <a:buFont typeface="Impact"/>
              <a:buNone/>
              <a:defRPr>
                <a:latin typeface="Impact"/>
                <a:ea typeface="Impact"/>
                <a:cs typeface="Impact"/>
                <a:sym typeface="Impact"/>
              </a:defRPr>
            </a:lvl4pPr>
            <a:lvl5pPr lvl="4" rtl="0">
              <a:spcBef>
                <a:spcPts val="1600"/>
              </a:spcBef>
              <a:spcAft>
                <a:spcPts val="0"/>
              </a:spcAft>
              <a:buSzPts val="1400"/>
              <a:buFont typeface="Impact"/>
              <a:buNone/>
              <a:defRPr>
                <a:latin typeface="Impact"/>
                <a:ea typeface="Impact"/>
                <a:cs typeface="Impact"/>
                <a:sym typeface="Impact"/>
              </a:defRPr>
            </a:lvl5pPr>
            <a:lvl6pPr lvl="5" rtl="0">
              <a:spcBef>
                <a:spcPts val="1600"/>
              </a:spcBef>
              <a:spcAft>
                <a:spcPts val="0"/>
              </a:spcAft>
              <a:buSzPts val="1400"/>
              <a:buFont typeface="Impact"/>
              <a:buNone/>
              <a:defRPr>
                <a:latin typeface="Impact"/>
                <a:ea typeface="Impact"/>
                <a:cs typeface="Impact"/>
                <a:sym typeface="Impact"/>
              </a:defRPr>
            </a:lvl6pPr>
            <a:lvl7pPr lvl="6" rtl="0">
              <a:spcBef>
                <a:spcPts val="1600"/>
              </a:spcBef>
              <a:spcAft>
                <a:spcPts val="0"/>
              </a:spcAft>
              <a:buSzPts val="1400"/>
              <a:buFont typeface="Impact"/>
              <a:buNone/>
              <a:defRPr>
                <a:latin typeface="Impact"/>
                <a:ea typeface="Impact"/>
                <a:cs typeface="Impact"/>
                <a:sym typeface="Impact"/>
              </a:defRPr>
            </a:lvl7pPr>
            <a:lvl8pPr lvl="7" rtl="0">
              <a:spcBef>
                <a:spcPts val="1600"/>
              </a:spcBef>
              <a:spcAft>
                <a:spcPts val="0"/>
              </a:spcAft>
              <a:buSzPts val="1400"/>
              <a:buFont typeface="Impact"/>
              <a:buNone/>
              <a:defRPr>
                <a:latin typeface="Impact"/>
                <a:ea typeface="Impact"/>
                <a:cs typeface="Impact"/>
                <a:sym typeface="Impact"/>
              </a:defRPr>
            </a:lvl8pPr>
            <a:lvl9pPr lvl="8" rtl="0">
              <a:spcBef>
                <a:spcPts val="1600"/>
              </a:spcBef>
              <a:spcAft>
                <a:spcPts val="1600"/>
              </a:spcAft>
              <a:buSzPts val="1400"/>
              <a:buFont typeface="Impact"/>
              <a:buNone/>
              <a:defRPr>
                <a:latin typeface="Impact"/>
                <a:ea typeface="Impact"/>
                <a:cs typeface="Impact"/>
                <a:sym typeface="Impact"/>
              </a:defRPr>
            </a:lvl9pPr>
          </a:lstStyle>
          <a:p>
            <a:endParaRPr/>
          </a:p>
        </p:txBody>
      </p:sp>
      <p:sp>
        <p:nvSpPr>
          <p:cNvPr id="80" name="Google Shape;80;p14"/>
          <p:cNvSpPr txBox="1">
            <a:spLocks noGrp="1"/>
          </p:cNvSpPr>
          <p:nvPr>
            <p:ph type="subTitle" idx="8"/>
          </p:nvPr>
        </p:nvSpPr>
        <p:spPr>
          <a:xfrm>
            <a:off x="6508075" y="2129125"/>
            <a:ext cx="19227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1" name="Google Shape;81;p14"/>
          <p:cNvSpPr txBox="1">
            <a:spLocks noGrp="1"/>
          </p:cNvSpPr>
          <p:nvPr>
            <p:ph type="title" idx="9" hasCustomPrompt="1"/>
          </p:nvPr>
        </p:nvSpPr>
        <p:spPr>
          <a:xfrm>
            <a:off x="5981875" y="1728625"/>
            <a:ext cx="526200" cy="32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r" rtl="0">
              <a:spcBef>
                <a:spcPts val="0"/>
              </a:spcBef>
              <a:spcAft>
                <a:spcPts val="0"/>
              </a:spcAft>
              <a:buSzPts val="3000"/>
              <a:buFont typeface="Roboto"/>
              <a:buNone/>
              <a:defRPr sz="3000" b="1">
                <a:latin typeface="Roboto"/>
                <a:ea typeface="Roboto"/>
                <a:cs typeface="Roboto"/>
                <a:sym typeface="Roboto"/>
              </a:defRPr>
            </a:lvl2pPr>
            <a:lvl3pPr lvl="2" algn="r" rtl="0">
              <a:spcBef>
                <a:spcPts val="0"/>
              </a:spcBef>
              <a:spcAft>
                <a:spcPts val="0"/>
              </a:spcAft>
              <a:buSzPts val="3000"/>
              <a:buFont typeface="Roboto"/>
              <a:buNone/>
              <a:defRPr sz="3000" b="1">
                <a:latin typeface="Roboto"/>
                <a:ea typeface="Roboto"/>
                <a:cs typeface="Roboto"/>
                <a:sym typeface="Roboto"/>
              </a:defRPr>
            </a:lvl3pPr>
            <a:lvl4pPr lvl="3" algn="r" rtl="0">
              <a:spcBef>
                <a:spcPts val="0"/>
              </a:spcBef>
              <a:spcAft>
                <a:spcPts val="0"/>
              </a:spcAft>
              <a:buSzPts val="3000"/>
              <a:buFont typeface="Roboto"/>
              <a:buNone/>
              <a:defRPr sz="3000" b="1">
                <a:latin typeface="Roboto"/>
                <a:ea typeface="Roboto"/>
                <a:cs typeface="Roboto"/>
                <a:sym typeface="Roboto"/>
              </a:defRPr>
            </a:lvl4pPr>
            <a:lvl5pPr lvl="4" algn="r" rtl="0">
              <a:spcBef>
                <a:spcPts val="0"/>
              </a:spcBef>
              <a:spcAft>
                <a:spcPts val="0"/>
              </a:spcAft>
              <a:buSzPts val="3000"/>
              <a:buFont typeface="Roboto"/>
              <a:buNone/>
              <a:defRPr sz="3000" b="1">
                <a:latin typeface="Roboto"/>
                <a:ea typeface="Roboto"/>
                <a:cs typeface="Roboto"/>
                <a:sym typeface="Roboto"/>
              </a:defRPr>
            </a:lvl5pPr>
            <a:lvl6pPr lvl="5" algn="r" rtl="0">
              <a:spcBef>
                <a:spcPts val="0"/>
              </a:spcBef>
              <a:spcAft>
                <a:spcPts val="0"/>
              </a:spcAft>
              <a:buSzPts val="3000"/>
              <a:buFont typeface="Roboto"/>
              <a:buNone/>
              <a:defRPr sz="3000" b="1">
                <a:latin typeface="Roboto"/>
                <a:ea typeface="Roboto"/>
                <a:cs typeface="Roboto"/>
                <a:sym typeface="Roboto"/>
              </a:defRPr>
            </a:lvl6pPr>
            <a:lvl7pPr lvl="6" algn="r" rtl="0">
              <a:spcBef>
                <a:spcPts val="0"/>
              </a:spcBef>
              <a:spcAft>
                <a:spcPts val="0"/>
              </a:spcAft>
              <a:buSzPts val="3000"/>
              <a:buFont typeface="Roboto"/>
              <a:buNone/>
              <a:defRPr sz="3000" b="1">
                <a:latin typeface="Roboto"/>
                <a:ea typeface="Roboto"/>
                <a:cs typeface="Roboto"/>
                <a:sym typeface="Roboto"/>
              </a:defRPr>
            </a:lvl7pPr>
            <a:lvl8pPr lvl="7" algn="r" rtl="0">
              <a:spcBef>
                <a:spcPts val="0"/>
              </a:spcBef>
              <a:spcAft>
                <a:spcPts val="0"/>
              </a:spcAft>
              <a:buSzPts val="3000"/>
              <a:buFont typeface="Roboto"/>
              <a:buNone/>
              <a:defRPr sz="3000" b="1">
                <a:latin typeface="Roboto"/>
                <a:ea typeface="Roboto"/>
                <a:cs typeface="Roboto"/>
                <a:sym typeface="Roboto"/>
              </a:defRPr>
            </a:lvl8pPr>
            <a:lvl9pPr lvl="8" algn="r" rtl="0">
              <a:spcBef>
                <a:spcPts val="0"/>
              </a:spcBef>
              <a:spcAft>
                <a:spcPts val="0"/>
              </a:spcAft>
              <a:buSzPts val="3000"/>
              <a:buFont typeface="Roboto"/>
              <a:buNone/>
              <a:defRPr sz="3000" b="1">
                <a:latin typeface="Roboto"/>
                <a:ea typeface="Roboto"/>
                <a:cs typeface="Roboto"/>
                <a:sym typeface="Roboto"/>
              </a:defRPr>
            </a:lvl9pPr>
          </a:lstStyle>
          <a:p>
            <a:r>
              <a:t>xx%</a:t>
            </a:r>
          </a:p>
        </p:txBody>
      </p:sp>
      <p:sp>
        <p:nvSpPr>
          <p:cNvPr id="82" name="Google Shape;82;p14"/>
          <p:cNvSpPr txBox="1">
            <a:spLocks noGrp="1"/>
          </p:cNvSpPr>
          <p:nvPr>
            <p:ph type="subTitle" idx="13"/>
          </p:nvPr>
        </p:nvSpPr>
        <p:spPr>
          <a:xfrm>
            <a:off x="1239425" y="3144775"/>
            <a:ext cx="2108100" cy="3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1800">
                <a:latin typeface="Impact"/>
                <a:ea typeface="Impact"/>
                <a:cs typeface="Impact"/>
                <a:sym typeface="Impact"/>
              </a:defRPr>
            </a:lvl1pPr>
            <a:lvl2pPr lvl="1" rtl="0">
              <a:spcBef>
                <a:spcPts val="1600"/>
              </a:spcBef>
              <a:spcAft>
                <a:spcPts val="0"/>
              </a:spcAft>
              <a:buSzPts val="1400"/>
              <a:buFont typeface="Impact"/>
              <a:buNone/>
              <a:defRPr>
                <a:latin typeface="Impact"/>
                <a:ea typeface="Impact"/>
                <a:cs typeface="Impact"/>
                <a:sym typeface="Impact"/>
              </a:defRPr>
            </a:lvl2pPr>
            <a:lvl3pPr lvl="2" rtl="0">
              <a:spcBef>
                <a:spcPts val="1600"/>
              </a:spcBef>
              <a:spcAft>
                <a:spcPts val="0"/>
              </a:spcAft>
              <a:buSzPts val="1400"/>
              <a:buFont typeface="Impact"/>
              <a:buNone/>
              <a:defRPr>
                <a:latin typeface="Impact"/>
                <a:ea typeface="Impact"/>
                <a:cs typeface="Impact"/>
                <a:sym typeface="Impact"/>
              </a:defRPr>
            </a:lvl3pPr>
            <a:lvl4pPr lvl="3" rtl="0">
              <a:spcBef>
                <a:spcPts val="1600"/>
              </a:spcBef>
              <a:spcAft>
                <a:spcPts val="0"/>
              </a:spcAft>
              <a:buSzPts val="1400"/>
              <a:buFont typeface="Impact"/>
              <a:buNone/>
              <a:defRPr>
                <a:latin typeface="Impact"/>
                <a:ea typeface="Impact"/>
                <a:cs typeface="Impact"/>
                <a:sym typeface="Impact"/>
              </a:defRPr>
            </a:lvl4pPr>
            <a:lvl5pPr lvl="4" rtl="0">
              <a:spcBef>
                <a:spcPts val="1600"/>
              </a:spcBef>
              <a:spcAft>
                <a:spcPts val="0"/>
              </a:spcAft>
              <a:buSzPts val="1400"/>
              <a:buFont typeface="Impact"/>
              <a:buNone/>
              <a:defRPr>
                <a:latin typeface="Impact"/>
                <a:ea typeface="Impact"/>
                <a:cs typeface="Impact"/>
                <a:sym typeface="Impact"/>
              </a:defRPr>
            </a:lvl5pPr>
            <a:lvl6pPr lvl="5" rtl="0">
              <a:spcBef>
                <a:spcPts val="1600"/>
              </a:spcBef>
              <a:spcAft>
                <a:spcPts val="0"/>
              </a:spcAft>
              <a:buSzPts val="1400"/>
              <a:buFont typeface="Impact"/>
              <a:buNone/>
              <a:defRPr>
                <a:latin typeface="Impact"/>
                <a:ea typeface="Impact"/>
                <a:cs typeface="Impact"/>
                <a:sym typeface="Impact"/>
              </a:defRPr>
            </a:lvl6pPr>
            <a:lvl7pPr lvl="6" rtl="0">
              <a:spcBef>
                <a:spcPts val="1600"/>
              </a:spcBef>
              <a:spcAft>
                <a:spcPts val="0"/>
              </a:spcAft>
              <a:buSzPts val="1400"/>
              <a:buFont typeface="Impact"/>
              <a:buNone/>
              <a:defRPr>
                <a:latin typeface="Impact"/>
                <a:ea typeface="Impact"/>
                <a:cs typeface="Impact"/>
                <a:sym typeface="Impact"/>
              </a:defRPr>
            </a:lvl7pPr>
            <a:lvl8pPr lvl="7" rtl="0">
              <a:spcBef>
                <a:spcPts val="1600"/>
              </a:spcBef>
              <a:spcAft>
                <a:spcPts val="0"/>
              </a:spcAft>
              <a:buSzPts val="1400"/>
              <a:buFont typeface="Impact"/>
              <a:buNone/>
              <a:defRPr>
                <a:latin typeface="Impact"/>
                <a:ea typeface="Impact"/>
                <a:cs typeface="Impact"/>
                <a:sym typeface="Impact"/>
              </a:defRPr>
            </a:lvl8pPr>
            <a:lvl9pPr lvl="8" rtl="0">
              <a:spcBef>
                <a:spcPts val="1600"/>
              </a:spcBef>
              <a:spcAft>
                <a:spcPts val="1600"/>
              </a:spcAft>
              <a:buSzPts val="1400"/>
              <a:buFont typeface="Impact"/>
              <a:buNone/>
              <a:defRPr>
                <a:latin typeface="Impact"/>
                <a:ea typeface="Impact"/>
                <a:cs typeface="Impact"/>
                <a:sym typeface="Impact"/>
              </a:defRPr>
            </a:lvl9pPr>
          </a:lstStyle>
          <a:p>
            <a:endParaRPr/>
          </a:p>
        </p:txBody>
      </p:sp>
      <p:sp>
        <p:nvSpPr>
          <p:cNvPr id="83" name="Google Shape;83;p14"/>
          <p:cNvSpPr txBox="1">
            <a:spLocks noGrp="1"/>
          </p:cNvSpPr>
          <p:nvPr>
            <p:ph type="subTitle" idx="14"/>
          </p:nvPr>
        </p:nvSpPr>
        <p:spPr>
          <a:xfrm>
            <a:off x="1239425" y="3600050"/>
            <a:ext cx="19227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4"/>
          <p:cNvSpPr txBox="1">
            <a:spLocks noGrp="1"/>
          </p:cNvSpPr>
          <p:nvPr>
            <p:ph type="title" idx="15" hasCustomPrompt="1"/>
          </p:nvPr>
        </p:nvSpPr>
        <p:spPr>
          <a:xfrm>
            <a:off x="713225" y="3199550"/>
            <a:ext cx="526200" cy="32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r" rtl="0">
              <a:spcBef>
                <a:spcPts val="0"/>
              </a:spcBef>
              <a:spcAft>
                <a:spcPts val="0"/>
              </a:spcAft>
              <a:buSzPts val="3000"/>
              <a:buFont typeface="Roboto"/>
              <a:buNone/>
              <a:defRPr sz="3000" b="1">
                <a:latin typeface="Roboto"/>
                <a:ea typeface="Roboto"/>
                <a:cs typeface="Roboto"/>
                <a:sym typeface="Roboto"/>
              </a:defRPr>
            </a:lvl2pPr>
            <a:lvl3pPr lvl="2" algn="r" rtl="0">
              <a:spcBef>
                <a:spcPts val="0"/>
              </a:spcBef>
              <a:spcAft>
                <a:spcPts val="0"/>
              </a:spcAft>
              <a:buSzPts val="3000"/>
              <a:buFont typeface="Roboto"/>
              <a:buNone/>
              <a:defRPr sz="3000" b="1">
                <a:latin typeface="Roboto"/>
                <a:ea typeface="Roboto"/>
                <a:cs typeface="Roboto"/>
                <a:sym typeface="Roboto"/>
              </a:defRPr>
            </a:lvl3pPr>
            <a:lvl4pPr lvl="3" algn="r" rtl="0">
              <a:spcBef>
                <a:spcPts val="0"/>
              </a:spcBef>
              <a:spcAft>
                <a:spcPts val="0"/>
              </a:spcAft>
              <a:buSzPts val="3000"/>
              <a:buFont typeface="Roboto"/>
              <a:buNone/>
              <a:defRPr sz="3000" b="1">
                <a:latin typeface="Roboto"/>
                <a:ea typeface="Roboto"/>
                <a:cs typeface="Roboto"/>
                <a:sym typeface="Roboto"/>
              </a:defRPr>
            </a:lvl4pPr>
            <a:lvl5pPr lvl="4" algn="r" rtl="0">
              <a:spcBef>
                <a:spcPts val="0"/>
              </a:spcBef>
              <a:spcAft>
                <a:spcPts val="0"/>
              </a:spcAft>
              <a:buSzPts val="3000"/>
              <a:buFont typeface="Roboto"/>
              <a:buNone/>
              <a:defRPr sz="3000" b="1">
                <a:latin typeface="Roboto"/>
                <a:ea typeface="Roboto"/>
                <a:cs typeface="Roboto"/>
                <a:sym typeface="Roboto"/>
              </a:defRPr>
            </a:lvl5pPr>
            <a:lvl6pPr lvl="5" algn="r" rtl="0">
              <a:spcBef>
                <a:spcPts val="0"/>
              </a:spcBef>
              <a:spcAft>
                <a:spcPts val="0"/>
              </a:spcAft>
              <a:buSzPts val="3000"/>
              <a:buFont typeface="Roboto"/>
              <a:buNone/>
              <a:defRPr sz="3000" b="1">
                <a:latin typeface="Roboto"/>
                <a:ea typeface="Roboto"/>
                <a:cs typeface="Roboto"/>
                <a:sym typeface="Roboto"/>
              </a:defRPr>
            </a:lvl6pPr>
            <a:lvl7pPr lvl="6" algn="r" rtl="0">
              <a:spcBef>
                <a:spcPts val="0"/>
              </a:spcBef>
              <a:spcAft>
                <a:spcPts val="0"/>
              </a:spcAft>
              <a:buSzPts val="3000"/>
              <a:buFont typeface="Roboto"/>
              <a:buNone/>
              <a:defRPr sz="3000" b="1">
                <a:latin typeface="Roboto"/>
                <a:ea typeface="Roboto"/>
                <a:cs typeface="Roboto"/>
                <a:sym typeface="Roboto"/>
              </a:defRPr>
            </a:lvl7pPr>
            <a:lvl8pPr lvl="7" algn="r" rtl="0">
              <a:spcBef>
                <a:spcPts val="0"/>
              </a:spcBef>
              <a:spcAft>
                <a:spcPts val="0"/>
              </a:spcAft>
              <a:buSzPts val="3000"/>
              <a:buFont typeface="Roboto"/>
              <a:buNone/>
              <a:defRPr sz="3000" b="1">
                <a:latin typeface="Roboto"/>
                <a:ea typeface="Roboto"/>
                <a:cs typeface="Roboto"/>
                <a:sym typeface="Roboto"/>
              </a:defRPr>
            </a:lvl8pPr>
            <a:lvl9pPr lvl="8" algn="r" rtl="0">
              <a:spcBef>
                <a:spcPts val="0"/>
              </a:spcBef>
              <a:spcAft>
                <a:spcPts val="0"/>
              </a:spcAft>
              <a:buSzPts val="3000"/>
              <a:buFont typeface="Roboto"/>
              <a:buNone/>
              <a:defRPr sz="3000" b="1">
                <a:latin typeface="Roboto"/>
                <a:ea typeface="Roboto"/>
                <a:cs typeface="Roboto"/>
                <a:sym typeface="Roboto"/>
              </a:defRPr>
            </a:lvl9pPr>
          </a:lstStyle>
          <a:p>
            <a:r>
              <a:t>xx%</a:t>
            </a:r>
          </a:p>
        </p:txBody>
      </p:sp>
      <p:sp>
        <p:nvSpPr>
          <p:cNvPr id="85" name="Google Shape;85;p14"/>
          <p:cNvSpPr txBox="1">
            <a:spLocks noGrp="1"/>
          </p:cNvSpPr>
          <p:nvPr>
            <p:ph type="subTitle" idx="16"/>
          </p:nvPr>
        </p:nvSpPr>
        <p:spPr>
          <a:xfrm>
            <a:off x="3873750" y="3144775"/>
            <a:ext cx="2108100" cy="3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1800">
                <a:latin typeface="Impact"/>
                <a:ea typeface="Impact"/>
                <a:cs typeface="Impact"/>
                <a:sym typeface="Impact"/>
              </a:defRPr>
            </a:lvl1pPr>
            <a:lvl2pPr lvl="1" rtl="0">
              <a:spcBef>
                <a:spcPts val="1600"/>
              </a:spcBef>
              <a:spcAft>
                <a:spcPts val="0"/>
              </a:spcAft>
              <a:buSzPts val="1400"/>
              <a:buFont typeface="Impact"/>
              <a:buNone/>
              <a:defRPr>
                <a:latin typeface="Impact"/>
                <a:ea typeface="Impact"/>
                <a:cs typeface="Impact"/>
                <a:sym typeface="Impact"/>
              </a:defRPr>
            </a:lvl2pPr>
            <a:lvl3pPr lvl="2" rtl="0">
              <a:spcBef>
                <a:spcPts val="1600"/>
              </a:spcBef>
              <a:spcAft>
                <a:spcPts val="0"/>
              </a:spcAft>
              <a:buSzPts val="1400"/>
              <a:buFont typeface="Impact"/>
              <a:buNone/>
              <a:defRPr>
                <a:latin typeface="Impact"/>
                <a:ea typeface="Impact"/>
                <a:cs typeface="Impact"/>
                <a:sym typeface="Impact"/>
              </a:defRPr>
            </a:lvl3pPr>
            <a:lvl4pPr lvl="3" rtl="0">
              <a:spcBef>
                <a:spcPts val="1600"/>
              </a:spcBef>
              <a:spcAft>
                <a:spcPts val="0"/>
              </a:spcAft>
              <a:buSzPts val="1400"/>
              <a:buFont typeface="Impact"/>
              <a:buNone/>
              <a:defRPr>
                <a:latin typeface="Impact"/>
                <a:ea typeface="Impact"/>
                <a:cs typeface="Impact"/>
                <a:sym typeface="Impact"/>
              </a:defRPr>
            </a:lvl4pPr>
            <a:lvl5pPr lvl="4" rtl="0">
              <a:spcBef>
                <a:spcPts val="1600"/>
              </a:spcBef>
              <a:spcAft>
                <a:spcPts val="0"/>
              </a:spcAft>
              <a:buSzPts val="1400"/>
              <a:buFont typeface="Impact"/>
              <a:buNone/>
              <a:defRPr>
                <a:latin typeface="Impact"/>
                <a:ea typeface="Impact"/>
                <a:cs typeface="Impact"/>
                <a:sym typeface="Impact"/>
              </a:defRPr>
            </a:lvl5pPr>
            <a:lvl6pPr lvl="5" rtl="0">
              <a:spcBef>
                <a:spcPts val="1600"/>
              </a:spcBef>
              <a:spcAft>
                <a:spcPts val="0"/>
              </a:spcAft>
              <a:buSzPts val="1400"/>
              <a:buFont typeface="Impact"/>
              <a:buNone/>
              <a:defRPr>
                <a:latin typeface="Impact"/>
                <a:ea typeface="Impact"/>
                <a:cs typeface="Impact"/>
                <a:sym typeface="Impact"/>
              </a:defRPr>
            </a:lvl6pPr>
            <a:lvl7pPr lvl="6" rtl="0">
              <a:spcBef>
                <a:spcPts val="1600"/>
              </a:spcBef>
              <a:spcAft>
                <a:spcPts val="0"/>
              </a:spcAft>
              <a:buSzPts val="1400"/>
              <a:buFont typeface="Impact"/>
              <a:buNone/>
              <a:defRPr>
                <a:latin typeface="Impact"/>
                <a:ea typeface="Impact"/>
                <a:cs typeface="Impact"/>
                <a:sym typeface="Impact"/>
              </a:defRPr>
            </a:lvl7pPr>
            <a:lvl8pPr lvl="7" rtl="0">
              <a:spcBef>
                <a:spcPts val="1600"/>
              </a:spcBef>
              <a:spcAft>
                <a:spcPts val="0"/>
              </a:spcAft>
              <a:buSzPts val="1400"/>
              <a:buFont typeface="Impact"/>
              <a:buNone/>
              <a:defRPr>
                <a:latin typeface="Impact"/>
                <a:ea typeface="Impact"/>
                <a:cs typeface="Impact"/>
                <a:sym typeface="Impact"/>
              </a:defRPr>
            </a:lvl8pPr>
            <a:lvl9pPr lvl="8" rtl="0">
              <a:spcBef>
                <a:spcPts val="1600"/>
              </a:spcBef>
              <a:spcAft>
                <a:spcPts val="1600"/>
              </a:spcAft>
              <a:buSzPts val="1400"/>
              <a:buFont typeface="Impact"/>
              <a:buNone/>
              <a:defRPr>
                <a:latin typeface="Impact"/>
                <a:ea typeface="Impact"/>
                <a:cs typeface="Impact"/>
                <a:sym typeface="Impact"/>
              </a:defRPr>
            </a:lvl9pPr>
          </a:lstStyle>
          <a:p>
            <a:endParaRPr/>
          </a:p>
        </p:txBody>
      </p:sp>
      <p:sp>
        <p:nvSpPr>
          <p:cNvPr id="86" name="Google Shape;86;p14"/>
          <p:cNvSpPr txBox="1">
            <a:spLocks noGrp="1"/>
          </p:cNvSpPr>
          <p:nvPr>
            <p:ph type="subTitle" idx="17"/>
          </p:nvPr>
        </p:nvSpPr>
        <p:spPr>
          <a:xfrm>
            <a:off x="3873750" y="3600050"/>
            <a:ext cx="19227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 name="Google Shape;87;p14"/>
          <p:cNvSpPr txBox="1">
            <a:spLocks noGrp="1"/>
          </p:cNvSpPr>
          <p:nvPr>
            <p:ph type="title" idx="18" hasCustomPrompt="1"/>
          </p:nvPr>
        </p:nvSpPr>
        <p:spPr>
          <a:xfrm>
            <a:off x="3347550" y="3199550"/>
            <a:ext cx="526200" cy="32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r" rtl="0">
              <a:spcBef>
                <a:spcPts val="0"/>
              </a:spcBef>
              <a:spcAft>
                <a:spcPts val="0"/>
              </a:spcAft>
              <a:buSzPts val="3000"/>
              <a:buFont typeface="Roboto"/>
              <a:buNone/>
              <a:defRPr sz="3000" b="1">
                <a:latin typeface="Roboto"/>
                <a:ea typeface="Roboto"/>
                <a:cs typeface="Roboto"/>
                <a:sym typeface="Roboto"/>
              </a:defRPr>
            </a:lvl2pPr>
            <a:lvl3pPr lvl="2" algn="r" rtl="0">
              <a:spcBef>
                <a:spcPts val="0"/>
              </a:spcBef>
              <a:spcAft>
                <a:spcPts val="0"/>
              </a:spcAft>
              <a:buSzPts val="3000"/>
              <a:buFont typeface="Roboto"/>
              <a:buNone/>
              <a:defRPr sz="3000" b="1">
                <a:latin typeface="Roboto"/>
                <a:ea typeface="Roboto"/>
                <a:cs typeface="Roboto"/>
                <a:sym typeface="Roboto"/>
              </a:defRPr>
            </a:lvl3pPr>
            <a:lvl4pPr lvl="3" algn="r" rtl="0">
              <a:spcBef>
                <a:spcPts val="0"/>
              </a:spcBef>
              <a:spcAft>
                <a:spcPts val="0"/>
              </a:spcAft>
              <a:buSzPts val="3000"/>
              <a:buFont typeface="Roboto"/>
              <a:buNone/>
              <a:defRPr sz="3000" b="1">
                <a:latin typeface="Roboto"/>
                <a:ea typeface="Roboto"/>
                <a:cs typeface="Roboto"/>
                <a:sym typeface="Roboto"/>
              </a:defRPr>
            </a:lvl4pPr>
            <a:lvl5pPr lvl="4" algn="r" rtl="0">
              <a:spcBef>
                <a:spcPts val="0"/>
              </a:spcBef>
              <a:spcAft>
                <a:spcPts val="0"/>
              </a:spcAft>
              <a:buSzPts val="3000"/>
              <a:buFont typeface="Roboto"/>
              <a:buNone/>
              <a:defRPr sz="3000" b="1">
                <a:latin typeface="Roboto"/>
                <a:ea typeface="Roboto"/>
                <a:cs typeface="Roboto"/>
                <a:sym typeface="Roboto"/>
              </a:defRPr>
            </a:lvl5pPr>
            <a:lvl6pPr lvl="5" algn="r" rtl="0">
              <a:spcBef>
                <a:spcPts val="0"/>
              </a:spcBef>
              <a:spcAft>
                <a:spcPts val="0"/>
              </a:spcAft>
              <a:buSzPts val="3000"/>
              <a:buFont typeface="Roboto"/>
              <a:buNone/>
              <a:defRPr sz="3000" b="1">
                <a:latin typeface="Roboto"/>
                <a:ea typeface="Roboto"/>
                <a:cs typeface="Roboto"/>
                <a:sym typeface="Roboto"/>
              </a:defRPr>
            </a:lvl6pPr>
            <a:lvl7pPr lvl="6" algn="r" rtl="0">
              <a:spcBef>
                <a:spcPts val="0"/>
              </a:spcBef>
              <a:spcAft>
                <a:spcPts val="0"/>
              </a:spcAft>
              <a:buSzPts val="3000"/>
              <a:buFont typeface="Roboto"/>
              <a:buNone/>
              <a:defRPr sz="3000" b="1">
                <a:latin typeface="Roboto"/>
                <a:ea typeface="Roboto"/>
                <a:cs typeface="Roboto"/>
                <a:sym typeface="Roboto"/>
              </a:defRPr>
            </a:lvl7pPr>
            <a:lvl8pPr lvl="7" algn="r" rtl="0">
              <a:spcBef>
                <a:spcPts val="0"/>
              </a:spcBef>
              <a:spcAft>
                <a:spcPts val="0"/>
              </a:spcAft>
              <a:buSzPts val="3000"/>
              <a:buFont typeface="Roboto"/>
              <a:buNone/>
              <a:defRPr sz="3000" b="1">
                <a:latin typeface="Roboto"/>
                <a:ea typeface="Roboto"/>
                <a:cs typeface="Roboto"/>
                <a:sym typeface="Roboto"/>
              </a:defRPr>
            </a:lvl8pPr>
            <a:lvl9pPr lvl="8" algn="r" rtl="0">
              <a:spcBef>
                <a:spcPts val="0"/>
              </a:spcBef>
              <a:spcAft>
                <a:spcPts val="0"/>
              </a:spcAft>
              <a:buSzPts val="3000"/>
              <a:buFont typeface="Roboto"/>
              <a:buNone/>
              <a:defRPr sz="3000" b="1">
                <a:latin typeface="Roboto"/>
                <a:ea typeface="Roboto"/>
                <a:cs typeface="Roboto"/>
                <a:sym typeface="Roboto"/>
              </a:defRPr>
            </a:lvl9pPr>
          </a:lstStyle>
          <a:p>
            <a:r>
              <a:t>xx%</a:t>
            </a:r>
          </a:p>
        </p:txBody>
      </p:sp>
      <p:sp>
        <p:nvSpPr>
          <p:cNvPr id="88" name="Google Shape;88;p14"/>
          <p:cNvSpPr txBox="1">
            <a:spLocks noGrp="1"/>
          </p:cNvSpPr>
          <p:nvPr>
            <p:ph type="subTitle" idx="19"/>
          </p:nvPr>
        </p:nvSpPr>
        <p:spPr>
          <a:xfrm>
            <a:off x="6508075" y="3144775"/>
            <a:ext cx="2013600" cy="32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Impact"/>
              <a:buNone/>
              <a:defRPr sz="1800">
                <a:latin typeface="Impact"/>
                <a:ea typeface="Impact"/>
                <a:cs typeface="Impact"/>
                <a:sym typeface="Impact"/>
              </a:defRPr>
            </a:lvl1pPr>
            <a:lvl2pPr lvl="1" rtl="0">
              <a:spcBef>
                <a:spcPts val="1600"/>
              </a:spcBef>
              <a:spcAft>
                <a:spcPts val="0"/>
              </a:spcAft>
              <a:buSzPts val="1400"/>
              <a:buFont typeface="Impact"/>
              <a:buNone/>
              <a:defRPr>
                <a:latin typeface="Impact"/>
                <a:ea typeface="Impact"/>
                <a:cs typeface="Impact"/>
                <a:sym typeface="Impact"/>
              </a:defRPr>
            </a:lvl2pPr>
            <a:lvl3pPr lvl="2" rtl="0">
              <a:spcBef>
                <a:spcPts val="1600"/>
              </a:spcBef>
              <a:spcAft>
                <a:spcPts val="0"/>
              </a:spcAft>
              <a:buSzPts val="1400"/>
              <a:buFont typeface="Impact"/>
              <a:buNone/>
              <a:defRPr>
                <a:latin typeface="Impact"/>
                <a:ea typeface="Impact"/>
                <a:cs typeface="Impact"/>
                <a:sym typeface="Impact"/>
              </a:defRPr>
            </a:lvl3pPr>
            <a:lvl4pPr lvl="3" rtl="0">
              <a:spcBef>
                <a:spcPts val="1600"/>
              </a:spcBef>
              <a:spcAft>
                <a:spcPts val="0"/>
              </a:spcAft>
              <a:buSzPts val="1400"/>
              <a:buFont typeface="Impact"/>
              <a:buNone/>
              <a:defRPr>
                <a:latin typeface="Impact"/>
                <a:ea typeface="Impact"/>
                <a:cs typeface="Impact"/>
                <a:sym typeface="Impact"/>
              </a:defRPr>
            </a:lvl4pPr>
            <a:lvl5pPr lvl="4" rtl="0">
              <a:spcBef>
                <a:spcPts val="1600"/>
              </a:spcBef>
              <a:spcAft>
                <a:spcPts val="0"/>
              </a:spcAft>
              <a:buSzPts val="1400"/>
              <a:buFont typeface="Impact"/>
              <a:buNone/>
              <a:defRPr>
                <a:latin typeface="Impact"/>
                <a:ea typeface="Impact"/>
                <a:cs typeface="Impact"/>
                <a:sym typeface="Impact"/>
              </a:defRPr>
            </a:lvl5pPr>
            <a:lvl6pPr lvl="5" rtl="0">
              <a:spcBef>
                <a:spcPts val="1600"/>
              </a:spcBef>
              <a:spcAft>
                <a:spcPts val="0"/>
              </a:spcAft>
              <a:buSzPts val="1400"/>
              <a:buFont typeface="Impact"/>
              <a:buNone/>
              <a:defRPr>
                <a:latin typeface="Impact"/>
                <a:ea typeface="Impact"/>
                <a:cs typeface="Impact"/>
                <a:sym typeface="Impact"/>
              </a:defRPr>
            </a:lvl6pPr>
            <a:lvl7pPr lvl="6" rtl="0">
              <a:spcBef>
                <a:spcPts val="1600"/>
              </a:spcBef>
              <a:spcAft>
                <a:spcPts val="0"/>
              </a:spcAft>
              <a:buSzPts val="1400"/>
              <a:buFont typeface="Impact"/>
              <a:buNone/>
              <a:defRPr>
                <a:latin typeface="Impact"/>
                <a:ea typeface="Impact"/>
                <a:cs typeface="Impact"/>
                <a:sym typeface="Impact"/>
              </a:defRPr>
            </a:lvl7pPr>
            <a:lvl8pPr lvl="7" rtl="0">
              <a:spcBef>
                <a:spcPts val="1600"/>
              </a:spcBef>
              <a:spcAft>
                <a:spcPts val="0"/>
              </a:spcAft>
              <a:buSzPts val="1400"/>
              <a:buFont typeface="Impact"/>
              <a:buNone/>
              <a:defRPr>
                <a:latin typeface="Impact"/>
                <a:ea typeface="Impact"/>
                <a:cs typeface="Impact"/>
                <a:sym typeface="Impact"/>
              </a:defRPr>
            </a:lvl8pPr>
            <a:lvl9pPr lvl="8" rtl="0">
              <a:spcBef>
                <a:spcPts val="1600"/>
              </a:spcBef>
              <a:spcAft>
                <a:spcPts val="1600"/>
              </a:spcAft>
              <a:buSzPts val="1400"/>
              <a:buFont typeface="Impact"/>
              <a:buNone/>
              <a:defRPr>
                <a:latin typeface="Impact"/>
                <a:ea typeface="Impact"/>
                <a:cs typeface="Impact"/>
                <a:sym typeface="Impact"/>
              </a:defRPr>
            </a:lvl9pPr>
          </a:lstStyle>
          <a:p>
            <a:endParaRPr/>
          </a:p>
        </p:txBody>
      </p:sp>
      <p:sp>
        <p:nvSpPr>
          <p:cNvPr id="89" name="Google Shape;89;p14"/>
          <p:cNvSpPr txBox="1">
            <a:spLocks noGrp="1"/>
          </p:cNvSpPr>
          <p:nvPr>
            <p:ph type="subTitle" idx="20"/>
          </p:nvPr>
        </p:nvSpPr>
        <p:spPr>
          <a:xfrm>
            <a:off x="6508075" y="3600050"/>
            <a:ext cx="1922700" cy="53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14"/>
          <p:cNvSpPr txBox="1">
            <a:spLocks noGrp="1"/>
          </p:cNvSpPr>
          <p:nvPr>
            <p:ph type="title" idx="21" hasCustomPrompt="1"/>
          </p:nvPr>
        </p:nvSpPr>
        <p:spPr>
          <a:xfrm>
            <a:off x="5981875" y="3199550"/>
            <a:ext cx="526200" cy="32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r" rtl="0">
              <a:spcBef>
                <a:spcPts val="0"/>
              </a:spcBef>
              <a:spcAft>
                <a:spcPts val="0"/>
              </a:spcAft>
              <a:buSzPts val="3000"/>
              <a:buFont typeface="Roboto"/>
              <a:buNone/>
              <a:defRPr sz="3000" b="1">
                <a:latin typeface="Roboto"/>
                <a:ea typeface="Roboto"/>
                <a:cs typeface="Roboto"/>
                <a:sym typeface="Roboto"/>
              </a:defRPr>
            </a:lvl2pPr>
            <a:lvl3pPr lvl="2" algn="r" rtl="0">
              <a:spcBef>
                <a:spcPts val="0"/>
              </a:spcBef>
              <a:spcAft>
                <a:spcPts val="0"/>
              </a:spcAft>
              <a:buSzPts val="3000"/>
              <a:buFont typeface="Roboto"/>
              <a:buNone/>
              <a:defRPr sz="3000" b="1">
                <a:latin typeface="Roboto"/>
                <a:ea typeface="Roboto"/>
                <a:cs typeface="Roboto"/>
                <a:sym typeface="Roboto"/>
              </a:defRPr>
            </a:lvl3pPr>
            <a:lvl4pPr lvl="3" algn="r" rtl="0">
              <a:spcBef>
                <a:spcPts val="0"/>
              </a:spcBef>
              <a:spcAft>
                <a:spcPts val="0"/>
              </a:spcAft>
              <a:buSzPts val="3000"/>
              <a:buFont typeface="Roboto"/>
              <a:buNone/>
              <a:defRPr sz="3000" b="1">
                <a:latin typeface="Roboto"/>
                <a:ea typeface="Roboto"/>
                <a:cs typeface="Roboto"/>
                <a:sym typeface="Roboto"/>
              </a:defRPr>
            </a:lvl4pPr>
            <a:lvl5pPr lvl="4" algn="r" rtl="0">
              <a:spcBef>
                <a:spcPts val="0"/>
              </a:spcBef>
              <a:spcAft>
                <a:spcPts val="0"/>
              </a:spcAft>
              <a:buSzPts val="3000"/>
              <a:buFont typeface="Roboto"/>
              <a:buNone/>
              <a:defRPr sz="3000" b="1">
                <a:latin typeface="Roboto"/>
                <a:ea typeface="Roboto"/>
                <a:cs typeface="Roboto"/>
                <a:sym typeface="Roboto"/>
              </a:defRPr>
            </a:lvl5pPr>
            <a:lvl6pPr lvl="5" algn="r" rtl="0">
              <a:spcBef>
                <a:spcPts val="0"/>
              </a:spcBef>
              <a:spcAft>
                <a:spcPts val="0"/>
              </a:spcAft>
              <a:buSzPts val="3000"/>
              <a:buFont typeface="Roboto"/>
              <a:buNone/>
              <a:defRPr sz="3000" b="1">
                <a:latin typeface="Roboto"/>
                <a:ea typeface="Roboto"/>
                <a:cs typeface="Roboto"/>
                <a:sym typeface="Roboto"/>
              </a:defRPr>
            </a:lvl6pPr>
            <a:lvl7pPr lvl="6" algn="r" rtl="0">
              <a:spcBef>
                <a:spcPts val="0"/>
              </a:spcBef>
              <a:spcAft>
                <a:spcPts val="0"/>
              </a:spcAft>
              <a:buSzPts val="3000"/>
              <a:buFont typeface="Roboto"/>
              <a:buNone/>
              <a:defRPr sz="3000" b="1">
                <a:latin typeface="Roboto"/>
                <a:ea typeface="Roboto"/>
                <a:cs typeface="Roboto"/>
                <a:sym typeface="Roboto"/>
              </a:defRPr>
            </a:lvl7pPr>
            <a:lvl8pPr lvl="7" algn="r" rtl="0">
              <a:spcBef>
                <a:spcPts val="0"/>
              </a:spcBef>
              <a:spcAft>
                <a:spcPts val="0"/>
              </a:spcAft>
              <a:buSzPts val="3000"/>
              <a:buFont typeface="Roboto"/>
              <a:buNone/>
              <a:defRPr sz="3000" b="1">
                <a:latin typeface="Roboto"/>
                <a:ea typeface="Roboto"/>
                <a:cs typeface="Roboto"/>
                <a:sym typeface="Roboto"/>
              </a:defRPr>
            </a:lvl8pPr>
            <a:lvl9pPr lvl="8" algn="r" rtl="0">
              <a:spcBef>
                <a:spcPts val="0"/>
              </a:spcBef>
              <a:spcAft>
                <a:spcPts val="0"/>
              </a:spcAft>
              <a:buSzPts val="3000"/>
              <a:buFont typeface="Roboto"/>
              <a:buNone/>
              <a:defRPr sz="3000" b="1">
                <a:latin typeface="Roboto"/>
                <a:ea typeface="Roboto"/>
                <a:cs typeface="Roboto"/>
                <a:sym typeface="Roboto"/>
              </a:defRPr>
            </a:lvl9pPr>
          </a:lstStyle>
          <a:p>
            <a:r>
              <a:t>xx%</a:t>
            </a:r>
          </a:p>
        </p:txBody>
      </p:sp>
      <p:sp>
        <p:nvSpPr>
          <p:cNvPr id="91" name="Google Shape;91;p14"/>
          <p:cNvSpPr/>
          <p:nvPr/>
        </p:nvSpPr>
        <p:spPr>
          <a:xfrm>
            <a:off x="7512550" y="-1884"/>
            <a:ext cx="1631453" cy="1544749"/>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
  <p:cSld name="CUSTOM_20">
    <p:bg>
      <p:bgPr>
        <a:noFill/>
        <a:effectLst/>
      </p:bgPr>
    </p:bg>
    <p:spTree>
      <p:nvGrpSpPr>
        <p:cNvPr id="1" name="Shape 100"/>
        <p:cNvGrpSpPr/>
        <p:nvPr/>
      </p:nvGrpSpPr>
      <p:grpSpPr>
        <a:xfrm>
          <a:off x="0" y="0"/>
          <a:ext cx="0" cy="0"/>
          <a:chOff x="0" y="0"/>
          <a:chExt cx="0" cy="0"/>
        </a:xfrm>
      </p:grpSpPr>
      <p:sp>
        <p:nvSpPr>
          <p:cNvPr id="101" name="Google Shape;101;p17"/>
          <p:cNvSpPr/>
          <p:nvPr/>
        </p:nvSpPr>
        <p:spPr>
          <a:xfrm>
            <a:off x="0" y="2112450"/>
            <a:ext cx="3753207" cy="3031059"/>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a:spLocks noGrp="1"/>
          </p:cNvSpPr>
          <p:nvPr>
            <p:ph type="subTitle" idx="1"/>
          </p:nvPr>
        </p:nvSpPr>
        <p:spPr>
          <a:xfrm>
            <a:off x="724175" y="1457350"/>
            <a:ext cx="2797800" cy="16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3" name="Google Shape;103;p17"/>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21">
    <p:bg>
      <p:bgPr>
        <a:solidFill>
          <a:schemeClr val="accent5"/>
        </a:solidFill>
        <a:effectLst/>
      </p:bgPr>
    </p:bg>
    <p:spTree>
      <p:nvGrpSpPr>
        <p:cNvPr id="1" name="Shape 104"/>
        <p:cNvGrpSpPr/>
        <p:nvPr/>
      </p:nvGrpSpPr>
      <p:grpSpPr>
        <a:xfrm>
          <a:off x="0" y="0"/>
          <a:ext cx="0" cy="0"/>
          <a:chOff x="0" y="0"/>
          <a:chExt cx="0" cy="0"/>
        </a:xfrm>
      </p:grpSpPr>
      <p:sp>
        <p:nvSpPr>
          <p:cNvPr id="105" name="Google Shape;105;p18"/>
          <p:cNvSpPr/>
          <p:nvPr/>
        </p:nvSpPr>
        <p:spPr>
          <a:xfrm>
            <a:off x="-176550" y="1734297"/>
            <a:ext cx="5226047" cy="4220511"/>
          </a:xfrm>
          <a:custGeom>
            <a:avLst/>
            <a:gdLst/>
            <a:ahLst/>
            <a:cxnLst/>
            <a:rect l="l" t="t" r="r" b="b"/>
            <a:pathLst>
              <a:path w="12988" h="10489" extrusionOk="0">
                <a:moveTo>
                  <a:pt x="1" y="0"/>
                </a:moveTo>
                <a:lnTo>
                  <a:pt x="1" y="10488"/>
                </a:lnTo>
                <a:lnTo>
                  <a:pt x="12250" y="10488"/>
                </a:lnTo>
                <a:cubicBezTo>
                  <a:pt x="12987" y="7920"/>
                  <a:pt x="12143" y="5447"/>
                  <a:pt x="8700" y="5447"/>
                </a:cubicBezTo>
                <a:cubicBezTo>
                  <a:pt x="8673" y="5447"/>
                  <a:pt x="8646" y="5447"/>
                  <a:pt x="8619" y="5448"/>
                </a:cubicBezTo>
                <a:cubicBezTo>
                  <a:pt x="8602" y="5448"/>
                  <a:pt x="8586" y="5448"/>
                  <a:pt x="8570" y="5448"/>
                </a:cubicBezTo>
                <a:cubicBezTo>
                  <a:pt x="4969" y="5448"/>
                  <a:pt x="3939" y="943"/>
                  <a:pt x="1202" y="205"/>
                </a:cubicBezTo>
                <a:cubicBezTo>
                  <a:pt x="782" y="92"/>
                  <a:pt x="382" y="2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8"/>
          <p:cNvGrpSpPr/>
          <p:nvPr/>
        </p:nvGrpSpPr>
        <p:grpSpPr>
          <a:xfrm rot="-2006604">
            <a:off x="7806243" y="-1575047"/>
            <a:ext cx="2029064" cy="3911488"/>
            <a:chOff x="4352200" y="3093100"/>
            <a:chExt cx="652075" cy="1257025"/>
          </a:xfrm>
        </p:grpSpPr>
        <p:sp>
          <p:nvSpPr>
            <p:cNvPr id="107" name="Google Shape;107;p18"/>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8"/>
          <p:cNvSpPr txBox="1">
            <a:spLocks noGrp="1"/>
          </p:cNvSpPr>
          <p:nvPr>
            <p:ph type="title"/>
          </p:nvPr>
        </p:nvSpPr>
        <p:spPr>
          <a:xfrm>
            <a:off x="4096813" y="1337388"/>
            <a:ext cx="4325100" cy="853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000"/>
              <a:buNone/>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14" name="Google Shape;114;p18"/>
          <p:cNvSpPr txBox="1">
            <a:spLocks noGrp="1"/>
          </p:cNvSpPr>
          <p:nvPr>
            <p:ph type="subTitle" idx="1"/>
          </p:nvPr>
        </p:nvSpPr>
        <p:spPr>
          <a:xfrm>
            <a:off x="4107775" y="2255250"/>
            <a:ext cx="4323000" cy="99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25">
    <p:bg>
      <p:bgPr>
        <a:solidFill>
          <a:schemeClr val="accent5"/>
        </a:solidFill>
        <a:effectLst/>
      </p:bgPr>
    </p:bg>
    <p:spTree>
      <p:nvGrpSpPr>
        <p:cNvPr id="1" name="Shape 125"/>
        <p:cNvGrpSpPr/>
        <p:nvPr/>
      </p:nvGrpSpPr>
      <p:grpSpPr>
        <a:xfrm>
          <a:off x="0" y="0"/>
          <a:ext cx="0" cy="0"/>
          <a:chOff x="0" y="0"/>
          <a:chExt cx="0" cy="0"/>
        </a:xfrm>
      </p:grpSpPr>
      <p:grpSp>
        <p:nvGrpSpPr>
          <p:cNvPr id="126" name="Google Shape;126;p21"/>
          <p:cNvGrpSpPr/>
          <p:nvPr/>
        </p:nvGrpSpPr>
        <p:grpSpPr>
          <a:xfrm rot="-3075130">
            <a:off x="8125206" y="-564718"/>
            <a:ext cx="1199876" cy="2313037"/>
            <a:chOff x="4352200" y="3093100"/>
            <a:chExt cx="652075" cy="1257025"/>
          </a:xfrm>
        </p:grpSpPr>
        <p:sp>
          <p:nvSpPr>
            <p:cNvPr id="127" name="Google Shape;127;p21"/>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21"/>
          <p:cNvSpPr/>
          <p:nvPr/>
        </p:nvSpPr>
        <p:spPr>
          <a:xfrm>
            <a:off x="0" y="-9850"/>
            <a:ext cx="2028310" cy="1924585"/>
          </a:xfrm>
          <a:custGeom>
            <a:avLst/>
            <a:gdLst/>
            <a:ahLst/>
            <a:cxnLst/>
            <a:rect l="l" t="t" r="r" b="b"/>
            <a:pathLst>
              <a:path w="8956" h="8498" extrusionOk="0">
                <a:moveTo>
                  <a:pt x="0" y="1"/>
                </a:moveTo>
                <a:lnTo>
                  <a:pt x="0" y="8161"/>
                </a:lnTo>
                <a:cubicBezTo>
                  <a:pt x="434" y="8376"/>
                  <a:pt x="878" y="8497"/>
                  <a:pt x="1301" y="8497"/>
                </a:cubicBezTo>
                <a:cubicBezTo>
                  <a:pt x="2196" y="8497"/>
                  <a:pt x="2998" y="7955"/>
                  <a:pt x="3414" y="6616"/>
                </a:cubicBezTo>
                <a:cubicBezTo>
                  <a:pt x="4129" y="4320"/>
                  <a:pt x="7192" y="4598"/>
                  <a:pt x="8218" y="3021"/>
                </a:cubicBezTo>
                <a:cubicBezTo>
                  <a:pt x="8955" y="1887"/>
                  <a:pt x="8939" y="812"/>
                  <a:pt x="8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1"/>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35" name="Google Shape;135;p21"/>
          <p:cNvSpPr txBox="1">
            <a:spLocks noGrp="1"/>
          </p:cNvSpPr>
          <p:nvPr>
            <p:ph type="subTitle" idx="1"/>
          </p:nvPr>
        </p:nvSpPr>
        <p:spPr>
          <a:xfrm>
            <a:off x="1011875" y="1917675"/>
            <a:ext cx="14310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6" name="Google Shape;136;p21"/>
          <p:cNvSpPr txBox="1">
            <a:spLocks noGrp="1"/>
          </p:cNvSpPr>
          <p:nvPr>
            <p:ph type="subTitle" idx="2"/>
          </p:nvPr>
        </p:nvSpPr>
        <p:spPr>
          <a:xfrm>
            <a:off x="713225" y="2256263"/>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7" name="Google Shape;137;p21"/>
          <p:cNvSpPr txBox="1">
            <a:spLocks noGrp="1"/>
          </p:cNvSpPr>
          <p:nvPr>
            <p:ph type="subTitle" idx="3"/>
          </p:nvPr>
        </p:nvSpPr>
        <p:spPr>
          <a:xfrm>
            <a:off x="1011875" y="3549650"/>
            <a:ext cx="14310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8" name="Google Shape;138;p21"/>
          <p:cNvSpPr txBox="1">
            <a:spLocks noGrp="1"/>
          </p:cNvSpPr>
          <p:nvPr>
            <p:ph type="subTitle" idx="4"/>
          </p:nvPr>
        </p:nvSpPr>
        <p:spPr>
          <a:xfrm>
            <a:off x="713225" y="3888237"/>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39" name="Google Shape;139;p21"/>
          <p:cNvSpPr txBox="1">
            <a:spLocks noGrp="1"/>
          </p:cNvSpPr>
          <p:nvPr>
            <p:ph type="subTitle" idx="5"/>
          </p:nvPr>
        </p:nvSpPr>
        <p:spPr>
          <a:xfrm>
            <a:off x="3879350" y="1917675"/>
            <a:ext cx="14310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0" name="Google Shape;140;p21"/>
          <p:cNvSpPr txBox="1">
            <a:spLocks noGrp="1"/>
          </p:cNvSpPr>
          <p:nvPr>
            <p:ph type="subTitle" idx="6"/>
          </p:nvPr>
        </p:nvSpPr>
        <p:spPr>
          <a:xfrm>
            <a:off x="3580700" y="2256263"/>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1" name="Google Shape;141;p21"/>
          <p:cNvSpPr txBox="1">
            <a:spLocks noGrp="1"/>
          </p:cNvSpPr>
          <p:nvPr>
            <p:ph type="subTitle" idx="7"/>
          </p:nvPr>
        </p:nvSpPr>
        <p:spPr>
          <a:xfrm>
            <a:off x="3879350" y="3549650"/>
            <a:ext cx="14310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2" name="Google Shape;142;p21"/>
          <p:cNvSpPr txBox="1">
            <a:spLocks noGrp="1"/>
          </p:cNvSpPr>
          <p:nvPr>
            <p:ph type="subTitle" idx="8"/>
          </p:nvPr>
        </p:nvSpPr>
        <p:spPr>
          <a:xfrm>
            <a:off x="3580700" y="3888237"/>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3" name="Google Shape;143;p21"/>
          <p:cNvSpPr txBox="1">
            <a:spLocks noGrp="1"/>
          </p:cNvSpPr>
          <p:nvPr>
            <p:ph type="subTitle" idx="9"/>
          </p:nvPr>
        </p:nvSpPr>
        <p:spPr>
          <a:xfrm>
            <a:off x="6746850" y="1917675"/>
            <a:ext cx="14310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4" name="Google Shape;144;p21"/>
          <p:cNvSpPr txBox="1">
            <a:spLocks noGrp="1"/>
          </p:cNvSpPr>
          <p:nvPr>
            <p:ph type="subTitle" idx="13"/>
          </p:nvPr>
        </p:nvSpPr>
        <p:spPr>
          <a:xfrm>
            <a:off x="6448200" y="2256263"/>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5" name="Google Shape;145;p21"/>
          <p:cNvSpPr txBox="1">
            <a:spLocks noGrp="1"/>
          </p:cNvSpPr>
          <p:nvPr>
            <p:ph type="subTitle" idx="14"/>
          </p:nvPr>
        </p:nvSpPr>
        <p:spPr>
          <a:xfrm>
            <a:off x="6746850" y="3549650"/>
            <a:ext cx="14310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6" name="Google Shape;146;p21"/>
          <p:cNvSpPr txBox="1">
            <a:spLocks noGrp="1"/>
          </p:cNvSpPr>
          <p:nvPr>
            <p:ph type="subTitle" idx="15"/>
          </p:nvPr>
        </p:nvSpPr>
        <p:spPr>
          <a:xfrm>
            <a:off x="6448200" y="3888237"/>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ive columns">
  <p:cSld name="CUSTOM_26">
    <p:bg>
      <p:bgPr>
        <a:solidFill>
          <a:schemeClr val="accent5"/>
        </a:solidFill>
        <a:effectLst/>
      </p:bgPr>
    </p:bg>
    <p:spTree>
      <p:nvGrpSpPr>
        <p:cNvPr id="1" name="Shape 147"/>
        <p:cNvGrpSpPr/>
        <p:nvPr/>
      </p:nvGrpSpPr>
      <p:grpSpPr>
        <a:xfrm>
          <a:off x="0" y="0"/>
          <a:ext cx="0" cy="0"/>
          <a:chOff x="0" y="0"/>
          <a:chExt cx="0" cy="0"/>
        </a:xfrm>
      </p:grpSpPr>
      <p:sp>
        <p:nvSpPr>
          <p:cNvPr id="148" name="Google Shape;148;p22"/>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1"/>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9" name="Google Shape;149;p22"/>
          <p:cNvSpPr txBox="1">
            <a:spLocks noGrp="1"/>
          </p:cNvSpPr>
          <p:nvPr>
            <p:ph type="subTitle" idx="1"/>
          </p:nvPr>
        </p:nvSpPr>
        <p:spPr>
          <a:xfrm>
            <a:off x="711400" y="2112264"/>
            <a:ext cx="20301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0" name="Google Shape;150;p22"/>
          <p:cNvSpPr txBox="1">
            <a:spLocks noGrp="1"/>
          </p:cNvSpPr>
          <p:nvPr>
            <p:ph type="subTitle" idx="2"/>
          </p:nvPr>
        </p:nvSpPr>
        <p:spPr>
          <a:xfrm>
            <a:off x="712300" y="2505456"/>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1" name="Google Shape;151;p22"/>
          <p:cNvSpPr txBox="1">
            <a:spLocks noGrp="1"/>
          </p:cNvSpPr>
          <p:nvPr>
            <p:ph type="subTitle" idx="3"/>
          </p:nvPr>
        </p:nvSpPr>
        <p:spPr>
          <a:xfrm>
            <a:off x="2057350" y="3508139"/>
            <a:ext cx="20301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2" name="Google Shape;152;p22"/>
          <p:cNvSpPr txBox="1">
            <a:spLocks noGrp="1"/>
          </p:cNvSpPr>
          <p:nvPr>
            <p:ph type="subTitle" idx="4"/>
          </p:nvPr>
        </p:nvSpPr>
        <p:spPr>
          <a:xfrm>
            <a:off x="2058250" y="3900336"/>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3" name="Google Shape;153;p22"/>
          <p:cNvSpPr txBox="1">
            <a:spLocks noGrp="1"/>
          </p:cNvSpPr>
          <p:nvPr>
            <p:ph type="subTitle" idx="5"/>
          </p:nvPr>
        </p:nvSpPr>
        <p:spPr>
          <a:xfrm>
            <a:off x="3556950" y="2112264"/>
            <a:ext cx="20301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4" name="Google Shape;154;p22"/>
          <p:cNvSpPr txBox="1">
            <a:spLocks noGrp="1"/>
          </p:cNvSpPr>
          <p:nvPr>
            <p:ph type="subTitle" idx="6"/>
          </p:nvPr>
        </p:nvSpPr>
        <p:spPr>
          <a:xfrm>
            <a:off x="3557850" y="2505456"/>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5" name="Google Shape;155;p22"/>
          <p:cNvSpPr txBox="1">
            <a:spLocks noGrp="1"/>
          </p:cNvSpPr>
          <p:nvPr>
            <p:ph type="subTitle" idx="7"/>
          </p:nvPr>
        </p:nvSpPr>
        <p:spPr>
          <a:xfrm>
            <a:off x="5056550" y="3508139"/>
            <a:ext cx="20301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6" name="Google Shape;156;p22"/>
          <p:cNvSpPr txBox="1">
            <a:spLocks noGrp="1"/>
          </p:cNvSpPr>
          <p:nvPr>
            <p:ph type="subTitle" idx="8"/>
          </p:nvPr>
        </p:nvSpPr>
        <p:spPr>
          <a:xfrm>
            <a:off x="5057450" y="3900336"/>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7" name="Google Shape;157;p22"/>
          <p:cNvSpPr txBox="1">
            <a:spLocks noGrp="1"/>
          </p:cNvSpPr>
          <p:nvPr>
            <p:ph type="subTitle" idx="9"/>
          </p:nvPr>
        </p:nvSpPr>
        <p:spPr>
          <a:xfrm>
            <a:off x="6402500" y="2112264"/>
            <a:ext cx="2030100" cy="32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1"/>
                </a:solidFill>
                <a:latin typeface="Impact"/>
                <a:ea typeface="Impact"/>
                <a:cs typeface="Impact"/>
                <a:sym typeface="Impact"/>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8" name="Google Shape;158;p22"/>
          <p:cNvSpPr txBox="1">
            <a:spLocks noGrp="1"/>
          </p:cNvSpPr>
          <p:nvPr>
            <p:ph type="subTitle" idx="13"/>
          </p:nvPr>
        </p:nvSpPr>
        <p:spPr>
          <a:xfrm>
            <a:off x="6403400" y="2505456"/>
            <a:ext cx="2028300" cy="5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9" name="Google Shape;159;p22"/>
          <p:cNvSpPr/>
          <p:nvPr/>
        </p:nvSpPr>
        <p:spPr>
          <a:xfrm rot="-7721691">
            <a:off x="6840427" y="-987570"/>
            <a:ext cx="2795615" cy="2652699"/>
          </a:xfrm>
          <a:custGeom>
            <a:avLst/>
            <a:gdLst/>
            <a:ahLst/>
            <a:cxnLst/>
            <a:rect l="l" t="t" r="r" b="b"/>
            <a:pathLst>
              <a:path w="13556" h="12863" extrusionOk="0">
                <a:moveTo>
                  <a:pt x="11587" y="0"/>
                </a:moveTo>
                <a:cubicBezTo>
                  <a:pt x="10232" y="0"/>
                  <a:pt x="9019" y="822"/>
                  <a:pt x="8388" y="2849"/>
                </a:cubicBezTo>
                <a:cubicBezTo>
                  <a:pt x="7306" y="6325"/>
                  <a:pt x="2669" y="5903"/>
                  <a:pt x="1116" y="8291"/>
                </a:cubicBezTo>
                <a:cubicBezTo>
                  <a:pt x="0" y="10008"/>
                  <a:pt x="26" y="11634"/>
                  <a:pt x="353" y="12863"/>
                </a:cubicBezTo>
                <a:lnTo>
                  <a:pt x="13556" y="12863"/>
                </a:lnTo>
                <a:lnTo>
                  <a:pt x="13556" y="510"/>
                </a:lnTo>
                <a:cubicBezTo>
                  <a:pt x="12899" y="184"/>
                  <a:pt x="12227" y="0"/>
                  <a:pt x="115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rot="10800000">
            <a:off x="7" y="3620346"/>
            <a:ext cx="1608617" cy="1523156"/>
          </a:xfrm>
          <a:custGeom>
            <a:avLst/>
            <a:gdLst/>
            <a:ahLst/>
            <a:cxnLst/>
            <a:rect l="l" t="t" r="r" b="b"/>
            <a:pathLst>
              <a:path w="6361" h="6023" extrusionOk="0">
                <a:moveTo>
                  <a:pt x="609" y="1"/>
                </a:moveTo>
                <a:cubicBezTo>
                  <a:pt x="1" y="2987"/>
                  <a:pt x="988" y="6022"/>
                  <a:pt x="3765" y="6022"/>
                </a:cubicBezTo>
                <a:cubicBezTo>
                  <a:pt x="4297" y="6022"/>
                  <a:pt x="4894" y="5911"/>
                  <a:pt x="5559" y="5667"/>
                </a:cubicBezTo>
                <a:cubicBezTo>
                  <a:pt x="5832" y="5566"/>
                  <a:pt x="6098" y="5499"/>
                  <a:pt x="6360" y="5461"/>
                </a:cubicBezTo>
                <a:lnTo>
                  <a:pt x="6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59200" cy="612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Impact"/>
              <a:buNone/>
              <a:defRPr sz="3600" b="1">
                <a:solidFill>
                  <a:schemeClr val="lt1"/>
                </a:solidFill>
                <a:latin typeface="Impact"/>
                <a:ea typeface="Impact"/>
                <a:cs typeface="Impact"/>
                <a:sym typeface="Impac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456650"/>
            <a:ext cx="7759200" cy="3112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marL="914400" lvl="1"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2pPr>
            <a:lvl3pPr marL="1371600" lvl="2"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3pPr>
            <a:lvl4pPr marL="1828800" lvl="3"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4pPr>
            <a:lvl5pPr marL="2286000" lvl="4"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5pPr>
            <a:lvl6pPr marL="2743200" lvl="5"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6pPr>
            <a:lvl7pPr marL="3200400" lvl="6"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7pPr>
            <a:lvl8pPr marL="3657600" lvl="7" indent="-317500">
              <a:lnSpc>
                <a:spcPct val="115000"/>
              </a:lnSpc>
              <a:spcBef>
                <a:spcPts val="1600"/>
              </a:spcBef>
              <a:spcAft>
                <a:spcPts val="0"/>
              </a:spcAft>
              <a:buClr>
                <a:schemeClr val="lt2"/>
              </a:buClr>
              <a:buSzPts val="1400"/>
              <a:buFont typeface="Lato"/>
              <a:buChar char="○"/>
              <a:defRPr>
                <a:solidFill>
                  <a:schemeClr val="lt2"/>
                </a:solidFill>
                <a:latin typeface="Lato"/>
                <a:ea typeface="Lato"/>
                <a:cs typeface="Lato"/>
                <a:sym typeface="Lato"/>
              </a:defRPr>
            </a:lvl8pPr>
            <a:lvl9pPr marL="4114800" lvl="8" indent="-317500">
              <a:lnSpc>
                <a:spcPct val="115000"/>
              </a:lnSpc>
              <a:spcBef>
                <a:spcPts val="1600"/>
              </a:spcBef>
              <a:spcAft>
                <a:spcPts val="1600"/>
              </a:spcAft>
              <a:buClr>
                <a:schemeClr val="lt2"/>
              </a:buClr>
              <a:buSzPts val="1400"/>
              <a:buFont typeface="Lato"/>
              <a:buChar char="■"/>
              <a:defRPr>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7" r:id="rId4"/>
    <p:sldLayoutId id="2147483660" r:id="rId5"/>
    <p:sldLayoutId id="2147483663" r:id="rId6"/>
    <p:sldLayoutId id="2147483664" r:id="rId7"/>
    <p:sldLayoutId id="2147483667" r:id="rId8"/>
    <p:sldLayoutId id="2147483668" r:id="rId9"/>
    <p:sldLayoutId id="2147483669"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8.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2.xml" /><Relationship Id="rId1" Type="http://schemas.openxmlformats.org/officeDocument/2006/relationships/slideLayout" Target="../slideLayouts/slideLayout9.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0.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9.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9.xml" /></Relationships>
</file>

<file path=ppt/slides/_rels/slide16.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11.xml" /></Relationships>
</file>

<file path=ppt/slides/_rels/slide1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11.xml" /></Relationships>
</file>

<file path=ppt/slides/_rels/slide18.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11.xml" /></Relationships>
</file>

<file path=ppt/slides/_rels/slide1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5.xml" /></Relationships>
</file>

<file path=ppt/slides/_rels/slide20.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1.xml" /></Relationships>
</file>

<file path=ppt/slides/_rels/slide21.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11.xml" /></Relationships>
</file>

<file path=ppt/slides/_rels/slide22.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11.xml" /></Relationships>
</file>

<file path=ppt/slides/_rels/slide2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11.xml" /></Relationships>
</file>

<file path=ppt/slides/_rels/slide24.xml.rels><?xml version="1.0" encoding="UTF-8" standalone="yes"?>
<Relationships xmlns="http://schemas.openxmlformats.org/package/2006/relationships"><Relationship Id="rId3" Type="http://schemas.openxmlformats.org/officeDocument/2006/relationships/hyperlink" Target="https://cat.xula.edu/food/bb-tip-177-beginning-of-semester-tasks/" TargetMode="External" /><Relationship Id="rId2" Type="http://schemas.openxmlformats.org/officeDocument/2006/relationships/image" Target="../media/image14.png" /><Relationship Id="rId1" Type="http://schemas.openxmlformats.org/officeDocument/2006/relationships/slideLayout" Target="../slideLayouts/slideLayout11.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437"/>
        <p:cNvGrpSpPr/>
        <p:nvPr/>
      </p:nvGrpSpPr>
      <p:grpSpPr>
        <a:xfrm>
          <a:off x="0" y="0"/>
          <a:ext cx="0" cy="0"/>
          <a:chOff x="0" y="0"/>
          <a:chExt cx="0" cy="0"/>
        </a:xfrm>
      </p:grpSpPr>
      <p:sp>
        <p:nvSpPr>
          <p:cNvPr id="438" name="Google Shape;438;p59"/>
          <p:cNvSpPr txBox="1">
            <a:spLocks noGrp="1"/>
          </p:cNvSpPr>
          <p:nvPr>
            <p:ph type="ctrTitle"/>
          </p:nvPr>
        </p:nvSpPr>
        <p:spPr>
          <a:xfrm>
            <a:off x="4379063" y="126441"/>
            <a:ext cx="4653617" cy="3252190"/>
          </a:xfrm>
          <a:prstGeom prst="rect">
            <a:avLst/>
          </a:prstGeom>
          <a:ln>
            <a:noFill/>
          </a:ln>
        </p:spPr>
        <p:txBody>
          <a:bodyPr spcFirstLastPara="1" wrap="square" lIns="91425" tIns="91425" rIns="91425" bIns="91425" anchor="ctr" anchorCtr="0">
            <a:noAutofit/>
          </a:bodyPr>
          <a:lstStyle/>
          <a:p>
            <a:pPr algn="ctr">
              <a:lnSpc>
                <a:spcPct val="100000"/>
              </a:lnSpc>
            </a:pPr>
            <a:r>
              <a:rPr lang="en-IN" sz="3500" b="1" dirty="0">
                <a:solidFill>
                  <a:srgbClr val="0E101A"/>
                </a:solidFill>
                <a:effectLst/>
                <a:latin typeface="Times New Roman" panose="02020603050405020304" pitchFamily="18" charset="0"/>
                <a:cs typeface="Times New Roman" panose="02020603050405020304" pitchFamily="18" charset="0"/>
              </a:rPr>
              <a:t>Psychological Abuse in Romantic Relationships</a:t>
            </a:r>
            <a:endParaRPr lang="en-IN" sz="35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39" name="Google Shape;439;p59"/>
          <p:cNvSpPr txBox="1">
            <a:spLocks noGrp="1"/>
          </p:cNvSpPr>
          <p:nvPr>
            <p:ph type="subTitle" idx="1"/>
          </p:nvPr>
        </p:nvSpPr>
        <p:spPr>
          <a:xfrm>
            <a:off x="4842344" y="3489573"/>
            <a:ext cx="4190337" cy="12830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Tejus – 102115103</a:t>
            </a:r>
          </a:p>
          <a:p>
            <a:pPr marL="0" lvl="0" indent="0" algn="l" rtl="0">
              <a:spcBef>
                <a:spcPts val="0"/>
              </a:spcBef>
              <a:spcAft>
                <a:spcPts val="0"/>
              </a:spcAft>
              <a:buNone/>
            </a:pPr>
            <a:r>
              <a:rPr lang="en" dirty="0"/>
              <a:t>Achintya – 102115126</a:t>
            </a:r>
          </a:p>
          <a:p>
            <a:pPr marL="0" lvl="0" indent="0" algn="l" rtl="0">
              <a:spcBef>
                <a:spcPts val="0"/>
              </a:spcBef>
              <a:spcAft>
                <a:spcPts val="0"/>
              </a:spcAft>
              <a:buNone/>
            </a:pPr>
            <a:r>
              <a:rPr lang="en" dirty="0"/>
              <a:t>Akshit - 102115127</a:t>
            </a:r>
          </a:p>
        </p:txBody>
      </p:sp>
      <p:pic>
        <p:nvPicPr>
          <p:cNvPr id="3" name="Picture 2">
            <a:extLst>
              <a:ext uri="{FF2B5EF4-FFF2-40B4-BE49-F238E27FC236}">
                <a16:creationId xmlns:a16="http://schemas.microsoft.com/office/drawing/2014/main" id="{644BC409-386E-909A-11F5-FF87A5DB61E9}"/>
              </a:ext>
            </a:extLst>
          </p:cNvPr>
          <p:cNvPicPr>
            <a:picLocks noChangeAspect="1"/>
          </p:cNvPicPr>
          <p:nvPr/>
        </p:nvPicPr>
        <p:blipFill>
          <a:blip r:embed="rId3"/>
          <a:stretch>
            <a:fillRect/>
          </a:stretch>
        </p:blipFill>
        <p:spPr>
          <a:xfrm>
            <a:off x="270345" y="786565"/>
            <a:ext cx="3832107" cy="37599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29" name="TextBox 28">
            <a:extLst>
              <a:ext uri="{FF2B5EF4-FFF2-40B4-BE49-F238E27FC236}">
                <a16:creationId xmlns:a16="http://schemas.microsoft.com/office/drawing/2014/main" id="{020C96F9-F0CC-5EDB-89E0-DC3CA819E241}"/>
              </a:ext>
            </a:extLst>
          </p:cNvPr>
          <p:cNvSpPr txBox="1"/>
          <p:nvPr/>
        </p:nvSpPr>
        <p:spPr>
          <a:xfrm>
            <a:off x="151075" y="1132378"/>
            <a:ext cx="8992925" cy="1246495"/>
          </a:xfrm>
          <a:prstGeom prst="rect">
            <a:avLst/>
          </a:prstGeom>
          <a:noFill/>
        </p:spPr>
        <p:txBody>
          <a:bodyPr wrap="square">
            <a:spAutoFit/>
          </a:bodyPr>
          <a:lstStyle/>
          <a:p>
            <a:pPr marL="0" lvl="0" indent="0" algn="l" rtl="0">
              <a:spcBef>
                <a:spcPts val="0"/>
              </a:spcBef>
              <a:spcAft>
                <a:spcPts val="0"/>
              </a:spcAft>
              <a:buNone/>
            </a:pPr>
            <a:r>
              <a:rPr lang="en-US" sz="1500" dirty="0">
                <a:latin typeface="Sitka Banner" pitchFamily="2" charset="0"/>
                <a:cs typeface="Times New Roman" panose="02020603050405020304" pitchFamily="18" charset="0"/>
              </a:rPr>
              <a:t>Various studies have found that in a relationship having an unequal power dynamic, the male partners had more power for making decisions than the female partners (Peplau, 1979; </a:t>
            </a:r>
            <a:r>
              <a:rPr lang="en-US" sz="1500" dirty="0" err="1">
                <a:latin typeface="Sitka Banner" pitchFamily="2" charset="0"/>
                <a:cs typeface="Times New Roman" panose="02020603050405020304" pitchFamily="18" charset="0"/>
              </a:rPr>
              <a:t>Femlee</a:t>
            </a:r>
            <a:r>
              <a:rPr lang="en-US" sz="1500" dirty="0">
                <a:latin typeface="Sitka Banner" pitchFamily="2" charset="0"/>
                <a:cs typeface="Times New Roman" panose="02020603050405020304" pitchFamily="18" charset="0"/>
              </a:rPr>
              <a:t>, 1994). Research on power in the household seeks to explain power in terms of “cultural ideologies of gender, particularly those of breadwinning, which construct the man as the main earner” (</a:t>
            </a:r>
            <a:r>
              <a:rPr lang="en-US" sz="1500" dirty="0" err="1">
                <a:latin typeface="Sitka Banner" pitchFamily="2" charset="0"/>
                <a:cs typeface="Times New Roman" panose="02020603050405020304" pitchFamily="18" charset="0"/>
              </a:rPr>
              <a:t>Zelizer</a:t>
            </a:r>
            <a:r>
              <a:rPr lang="en-US" sz="1500" dirty="0">
                <a:latin typeface="Sitka Banner" pitchFamily="2" charset="0"/>
                <a:cs typeface="Times New Roman" panose="02020603050405020304" pitchFamily="18" charset="0"/>
              </a:rPr>
              <a:t>, 1989). (Edgell, 1980) took this further by showing that not all financial decisions were equally important. </a:t>
            </a:r>
            <a:endParaRPr lang="en-IN" sz="1500" dirty="0">
              <a:latin typeface="Sitka Banner"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2ECC9E72-1C89-DDDF-D994-869D0F809D05}"/>
              </a:ext>
            </a:extLst>
          </p:cNvPr>
          <p:cNvSpPr txBox="1"/>
          <p:nvPr/>
        </p:nvSpPr>
        <p:spPr>
          <a:xfrm>
            <a:off x="151075" y="2378873"/>
            <a:ext cx="8536625" cy="1908215"/>
          </a:xfrm>
          <a:prstGeom prst="rect">
            <a:avLst/>
          </a:prstGeom>
          <a:noFill/>
        </p:spPr>
        <p:txBody>
          <a:bodyPr wrap="square" rtlCol="0">
            <a:spAutoFit/>
          </a:bodyPr>
          <a:lstStyle/>
          <a:p>
            <a:endParaRPr lang="en-IN" sz="1500" dirty="0">
              <a:highlight>
                <a:srgbClr val="FFFFFF"/>
              </a:highlight>
              <a:latin typeface="Sitka Banner" pitchFamily="2" charset="0"/>
            </a:endParaRPr>
          </a:p>
          <a:p>
            <a:endParaRPr lang="en-IN" sz="1500" dirty="0">
              <a:highlight>
                <a:srgbClr val="FFFFFF"/>
              </a:highlight>
              <a:latin typeface="Sitka Banner" pitchFamily="2" charset="0"/>
            </a:endParaRPr>
          </a:p>
          <a:p>
            <a:r>
              <a:rPr lang="en-IN" sz="1500" dirty="0">
                <a:solidFill>
                  <a:srgbClr val="000000"/>
                </a:solidFill>
                <a:effectLst/>
                <a:latin typeface="Sitka Banner" pitchFamily="2" charset="0"/>
                <a:ea typeface="Calibri" panose="020F0502020204030204" pitchFamily="34" charset="0"/>
                <a:cs typeface="Times New Roman" panose="02020603050405020304" pitchFamily="18" charset="0"/>
              </a:rPr>
              <a:t>In a study conducted by </a:t>
            </a:r>
            <a:r>
              <a:rPr lang="en-IN" sz="1500" dirty="0" err="1">
                <a:solidFill>
                  <a:srgbClr val="000000"/>
                </a:solidFill>
                <a:effectLst/>
                <a:latin typeface="Sitka Banner" pitchFamily="2" charset="0"/>
                <a:ea typeface="Calibri" panose="020F0502020204030204" pitchFamily="34" charset="0"/>
                <a:cs typeface="Times New Roman" panose="02020603050405020304" pitchFamily="18" charset="0"/>
              </a:rPr>
              <a:t>Saxey</a:t>
            </a:r>
            <a:r>
              <a:rPr lang="en-IN" sz="1500" dirty="0">
                <a:solidFill>
                  <a:srgbClr val="000000"/>
                </a:solidFill>
                <a:effectLst/>
                <a:latin typeface="Sitka Banner" pitchFamily="2" charset="0"/>
                <a:ea typeface="Calibri" panose="020F0502020204030204" pitchFamily="34" charset="0"/>
                <a:cs typeface="Times New Roman" panose="02020603050405020304" pitchFamily="18" charset="0"/>
              </a:rPr>
              <a:t> et al. (2022), it was found that emerging adults may financially deceive their romantic partners. This study was conducted on 1950 emerging adults in the US, results indicated that couple financial communication, the similarity of financial values, and financial socialization may contribute positively toward romantic relationship flourishing but financial socialization and financial deception may contribute negatively toward romantic relationship flourishing.</a:t>
            </a:r>
            <a:endParaRPr lang="en-US" sz="1500" dirty="0">
              <a:effectLst/>
              <a:latin typeface="Sitka Banner" pitchFamily="2" charset="0"/>
              <a:ea typeface="Calibri" panose="020F0502020204030204" pitchFamily="34" charset="0"/>
              <a:cs typeface="Times New Roman" panose="02020603050405020304" pitchFamily="18" charset="0"/>
            </a:endParaRPr>
          </a:p>
          <a:p>
            <a:endParaRPr lang="en-US" sz="1300" dirty="0"/>
          </a:p>
        </p:txBody>
      </p:sp>
    </p:spTree>
    <p:extLst>
      <p:ext uri="{BB962C8B-B14F-4D97-AF65-F5344CB8AC3E}">
        <p14:creationId xmlns:p14="http://schemas.microsoft.com/office/powerpoint/2010/main" val="1666867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2" name="Google Shape;1462;p70"/>
          <p:cNvSpPr txBox="1">
            <a:spLocks noGrp="1"/>
          </p:cNvSpPr>
          <p:nvPr>
            <p:ph type="title" idx="2"/>
          </p:nvPr>
        </p:nvSpPr>
        <p:spPr>
          <a:xfrm>
            <a:off x="4832758" y="1401939"/>
            <a:ext cx="3637122" cy="12561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Objectives</a:t>
            </a:r>
            <a:endParaRPr sz="4800" dirty="0"/>
          </a:p>
        </p:txBody>
      </p:sp>
      <p:grpSp>
        <p:nvGrpSpPr>
          <p:cNvPr id="1463" name="Google Shape;1463;p70"/>
          <p:cNvGrpSpPr/>
          <p:nvPr/>
        </p:nvGrpSpPr>
        <p:grpSpPr>
          <a:xfrm flipH="1">
            <a:off x="713218" y="673932"/>
            <a:ext cx="4231112" cy="3898064"/>
            <a:chOff x="4232125" y="3009375"/>
            <a:chExt cx="2219425" cy="2044725"/>
          </a:xfrm>
        </p:grpSpPr>
        <p:sp>
          <p:nvSpPr>
            <p:cNvPr id="1464" name="Google Shape;1464;p70"/>
            <p:cNvSpPr/>
            <p:nvPr/>
          </p:nvSpPr>
          <p:spPr>
            <a:xfrm>
              <a:off x="4561450" y="4387725"/>
              <a:ext cx="346650" cy="657800"/>
            </a:xfrm>
            <a:custGeom>
              <a:avLst/>
              <a:gdLst/>
              <a:ahLst/>
              <a:cxnLst/>
              <a:rect l="l" t="t" r="r" b="b"/>
              <a:pathLst>
                <a:path w="13866" h="26312" extrusionOk="0">
                  <a:moveTo>
                    <a:pt x="1" y="0"/>
                  </a:moveTo>
                  <a:lnTo>
                    <a:pt x="1" y="26312"/>
                  </a:lnTo>
                  <a:lnTo>
                    <a:pt x="13865" y="26312"/>
                  </a:lnTo>
                  <a:lnTo>
                    <a:pt x="13865"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0"/>
            <p:cNvSpPr/>
            <p:nvPr/>
          </p:nvSpPr>
          <p:spPr>
            <a:xfrm>
              <a:off x="4745550" y="4387725"/>
              <a:ext cx="162550" cy="657800"/>
            </a:xfrm>
            <a:custGeom>
              <a:avLst/>
              <a:gdLst/>
              <a:ahLst/>
              <a:cxnLst/>
              <a:rect l="l" t="t" r="r" b="b"/>
              <a:pathLst>
                <a:path w="6502" h="26312" extrusionOk="0">
                  <a:moveTo>
                    <a:pt x="1" y="0"/>
                  </a:moveTo>
                  <a:lnTo>
                    <a:pt x="1" y="26312"/>
                  </a:lnTo>
                  <a:lnTo>
                    <a:pt x="6501" y="26312"/>
                  </a:lnTo>
                  <a:lnTo>
                    <a:pt x="6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0"/>
            <p:cNvSpPr/>
            <p:nvPr/>
          </p:nvSpPr>
          <p:spPr>
            <a:xfrm>
              <a:off x="4634150" y="4449600"/>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0"/>
            <p:cNvSpPr/>
            <p:nvPr/>
          </p:nvSpPr>
          <p:spPr>
            <a:xfrm>
              <a:off x="4634150" y="4745950"/>
              <a:ext cx="31175" cy="75725"/>
            </a:xfrm>
            <a:custGeom>
              <a:avLst/>
              <a:gdLst/>
              <a:ahLst/>
              <a:cxnLst/>
              <a:rect l="l" t="t" r="r" b="b"/>
              <a:pathLst>
                <a:path w="1247" h="3029" extrusionOk="0">
                  <a:moveTo>
                    <a:pt x="0" y="0"/>
                  </a:moveTo>
                  <a:lnTo>
                    <a:pt x="0" y="3029"/>
                  </a:lnTo>
                  <a:lnTo>
                    <a:pt x="1246" y="3029"/>
                  </a:lnTo>
                  <a:lnTo>
                    <a:pt x="124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0"/>
            <p:cNvSpPr/>
            <p:nvPr/>
          </p:nvSpPr>
          <p:spPr>
            <a:xfrm>
              <a:off x="4561450" y="4553850"/>
              <a:ext cx="184125" cy="2375"/>
            </a:xfrm>
            <a:custGeom>
              <a:avLst/>
              <a:gdLst/>
              <a:ahLst/>
              <a:cxnLst/>
              <a:rect l="l" t="t" r="r" b="b"/>
              <a:pathLst>
                <a:path w="7365" h="95" extrusionOk="0">
                  <a:moveTo>
                    <a:pt x="3683" y="0"/>
                  </a:moveTo>
                  <a:cubicBezTo>
                    <a:pt x="1649" y="0"/>
                    <a:pt x="1" y="22"/>
                    <a:pt x="1" y="48"/>
                  </a:cubicBezTo>
                  <a:cubicBezTo>
                    <a:pt x="1" y="74"/>
                    <a:pt x="1649" y="95"/>
                    <a:pt x="3683" y="95"/>
                  </a:cubicBezTo>
                  <a:cubicBezTo>
                    <a:pt x="5716" y="95"/>
                    <a:pt x="7365" y="74"/>
                    <a:pt x="7365" y="48"/>
                  </a:cubicBezTo>
                  <a:cubicBezTo>
                    <a:pt x="7365" y="22"/>
                    <a:pt x="5716" y="0"/>
                    <a:pt x="3683" y="0"/>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0"/>
            <p:cNvSpPr/>
            <p:nvPr/>
          </p:nvSpPr>
          <p:spPr>
            <a:xfrm>
              <a:off x="4634150" y="4598900"/>
              <a:ext cx="31175" cy="75725"/>
            </a:xfrm>
            <a:custGeom>
              <a:avLst/>
              <a:gdLst/>
              <a:ahLst/>
              <a:cxnLst/>
              <a:rect l="l" t="t" r="r" b="b"/>
              <a:pathLst>
                <a:path w="1247" h="3029" extrusionOk="0">
                  <a:moveTo>
                    <a:pt x="0" y="1"/>
                  </a:moveTo>
                  <a:lnTo>
                    <a:pt x="0" y="3029"/>
                  </a:lnTo>
                  <a:lnTo>
                    <a:pt x="1246" y="3029"/>
                  </a:lnTo>
                  <a:lnTo>
                    <a:pt x="1246"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0"/>
            <p:cNvSpPr/>
            <p:nvPr/>
          </p:nvSpPr>
          <p:spPr>
            <a:xfrm>
              <a:off x="4561450" y="4703150"/>
              <a:ext cx="184125" cy="2375"/>
            </a:xfrm>
            <a:custGeom>
              <a:avLst/>
              <a:gdLst/>
              <a:ahLst/>
              <a:cxnLst/>
              <a:rect l="l" t="t" r="r" b="b"/>
              <a:pathLst>
                <a:path w="7365" h="95" extrusionOk="0">
                  <a:moveTo>
                    <a:pt x="3683" y="1"/>
                  </a:moveTo>
                  <a:cubicBezTo>
                    <a:pt x="1649" y="1"/>
                    <a:pt x="1" y="22"/>
                    <a:pt x="1" y="48"/>
                  </a:cubicBezTo>
                  <a:cubicBezTo>
                    <a:pt x="1" y="74"/>
                    <a:pt x="1649" y="95"/>
                    <a:pt x="3683" y="95"/>
                  </a:cubicBezTo>
                  <a:cubicBezTo>
                    <a:pt x="5716" y="95"/>
                    <a:pt x="7365" y="74"/>
                    <a:pt x="7365" y="48"/>
                  </a:cubicBezTo>
                  <a:cubicBezTo>
                    <a:pt x="7365" y="22"/>
                    <a:pt x="5716" y="1"/>
                    <a:pt x="3683"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0"/>
            <p:cNvSpPr/>
            <p:nvPr/>
          </p:nvSpPr>
          <p:spPr>
            <a:xfrm>
              <a:off x="4780075" y="4449600"/>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0"/>
            <p:cNvSpPr/>
            <p:nvPr/>
          </p:nvSpPr>
          <p:spPr>
            <a:xfrm>
              <a:off x="4847675" y="4449600"/>
              <a:ext cx="31200" cy="75750"/>
            </a:xfrm>
            <a:custGeom>
              <a:avLst/>
              <a:gdLst/>
              <a:ahLst/>
              <a:cxnLst/>
              <a:rect l="l" t="t" r="r" b="b"/>
              <a:pathLst>
                <a:path w="1248" h="3030" extrusionOk="0">
                  <a:moveTo>
                    <a:pt x="0" y="0"/>
                  </a:moveTo>
                  <a:lnTo>
                    <a:pt x="0" y="3029"/>
                  </a:lnTo>
                  <a:lnTo>
                    <a:pt x="1247" y="3029"/>
                  </a:lnTo>
                  <a:lnTo>
                    <a:pt x="12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0"/>
            <p:cNvSpPr/>
            <p:nvPr/>
          </p:nvSpPr>
          <p:spPr>
            <a:xfrm>
              <a:off x="4780075" y="4593275"/>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0"/>
            <p:cNvSpPr/>
            <p:nvPr/>
          </p:nvSpPr>
          <p:spPr>
            <a:xfrm>
              <a:off x="4847675" y="4593275"/>
              <a:ext cx="31200" cy="75750"/>
            </a:xfrm>
            <a:custGeom>
              <a:avLst/>
              <a:gdLst/>
              <a:ahLst/>
              <a:cxnLst/>
              <a:rect l="l" t="t" r="r" b="b"/>
              <a:pathLst>
                <a:path w="1248" h="3030" extrusionOk="0">
                  <a:moveTo>
                    <a:pt x="0" y="0"/>
                  </a:moveTo>
                  <a:lnTo>
                    <a:pt x="0" y="3029"/>
                  </a:lnTo>
                  <a:lnTo>
                    <a:pt x="1247" y="3029"/>
                  </a:lnTo>
                  <a:lnTo>
                    <a:pt x="12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0"/>
            <p:cNvSpPr/>
            <p:nvPr/>
          </p:nvSpPr>
          <p:spPr>
            <a:xfrm>
              <a:off x="4780075" y="4736950"/>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0"/>
            <p:cNvSpPr/>
            <p:nvPr/>
          </p:nvSpPr>
          <p:spPr>
            <a:xfrm>
              <a:off x="4847675" y="4736950"/>
              <a:ext cx="31200" cy="75750"/>
            </a:xfrm>
            <a:custGeom>
              <a:avLst/>
              <a:gdLst/>
              <a:ahLst/>
              <a:cxnLst/>
              <a:rect l="l" t="t" r="r" b="b"/>
              <a:pathLst>
                <a:path w="1248" h="3030" extrusionOk="0">
                  <a:moveTo>
                    <a:pt x="0" y="0"/>
                  </a:moveTo>
                  <a:lnTo>
                    <a:pt x="0" y="3029"/>
                  </a:lnTo>
                  <a:lnTo>
                    <a:pt x="1247" y="3029"/>
                  </a:lnTo>
                  <a:lnTo>
                    <a:pt x="12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0"/>
            <p:cNvSpPr/>
            <p:nvPr/>
          </p:nvSpPr>
          <p:spPr>
            <a:xfrm>
              <a:off x="4535425" y="4371800"/>
              <a:ext cx="398700" cy="16500"/>
            </a:xfrm>
            <a:custGeom>
              <a:avLst/>
              <a:gdLst/>
              <a:ahLst/>
              <a:cxnLst/>
              <a:rect l="l" t="t" r="r" b="b"/>
              <a:pathLst>
                <a:path w="15948" h="660" extrusionOk="0">
                  <a:moveTo>
                    <a:pt x="0" y="1"/>
                  </a:moveTo>
                  <a:lnTo>
                    <a:pt x="0" y="660"/>
                  </a:lnTo>
                  <a:lnTo>
                    <a:pt x="15948" y="660"/>
                  </a:lnTo>
                  <a:lnTo>
                    <a:pt x="15948"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0"/>
            <p:cNvSpPr/>
            <p:nvPr/>
          </p:nvSpPr>
          <p:spPr>
            <a:xfrm>
              <a:off x="4564450" y="4388650"/>
              <a:ext cx="346075" cy="2375"/>
            </a:xfrm>
            <a:custGeom>
              <a:avLst/>
              <a:gdLst/>
              <a:ahLst/>
              <a:cxnLst/>
              <a:rect l="l" t="t" r="r" b="b"/>
              <a:pathLst>
                <a:path w="13843" h="95" extrusionOk="0">
                  <a:moveTo>
                    <a:pt x="6922" y="1"/>
                  </a:moveTo>
                  <a:cubicBezTo>
                    <a:pt x="3098" y="1"/>
                    <a:pt x="0" y="22"/>
                    <a:pt x="0" y="48"/>
                  </a:cubicBezTo>
                  <a:cubicBezTo>
                    <a:pt x="0" y="74"/>
                    <a:pt x="3098" y="95"/>
                    <a:pt x="6922" y="95"/>
                  </a:cubicBezTo>
                  <a:cubicBezTo>
                    <a:pt x="10743" y="95"/>
                    <a:pt x="13842" y="74"/>
                    <a:pt x="13842" y="48"/>
                  </a:cubicBezTo>
                  <a:cubicBezTo>
                    <a:pt x="13842" y="22"/>
                    <a:pt x="10743" y="1"/>
                    <a:pt x="6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0"/>
            <p:cNvSpPr/>
            <p:nvPr/>
          </p:nvSpPr>
          <p:spPr>
            <a:xfrm>
              <a:off x="4333675" y="4634425"/>
              <a:ext cx="310350" cy="409275"/>
            </a:xfrm>
            <a:custGeom>
              <a:avLst/>
              <a:gdLst/>
              <a:ahLst/>
              <a:cxnLst/>
              <a:rect l="l" t="t" r="r" b="b"/>
              <a:pathLst>
                <a:path w="12414" h="16371" extrusionOk="0">
                  <a:moveTo>
                    <a:pt x="1" y="0"/>
                  </a:moveTo>
                  <a:lnTo>
                    <a:pt x="1" y="16371"/>
                  </a:lnTo>
                  <a:lnTo>
                    <a:pt x="12413" y="16371"/>
                  </a:lnTo>
                  <a:lnTo>
                    <a:pt x="12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0"/>
            <p:cNvSpPr/>
            <p:nvPr/>
          </p:nvSpPr>
          <p:spPr>
            <a:xfrm>
              <a:off x="4498475" y="4634425"/>
              <a:ext cx="145550" cy="409275"/>
            </a:xfrm>
            <a:custGeom>
              <a:avLst/>
              <a:gdLst/>
              <a:ahLst/>
              <a:cxnLst/>
              <a:rect l="l" t="t" r="r" b="b"/>
              <a:pathLst>
                <a:path w="5822" h="16371" extrusionOk="0">
                  <a:moveTo>
                    <a:pt x="1" y="0"/>
                  </a:moveTo>
                  <a:lnTo>
                    <a:pt x="1" y="16371"/>
                  </a:lnTo>
                  <a:lnTo>
                    <a:pt x="5821" y="16371"/>
                  </a:lnTo>
                  <a:lnTo>
                    <a:pt x="5821"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0"/>
            <p:cNvSpPr/>
            <p:nvPr/>
          </p:nvSpPr>
          <p:spPr>
            <a:xfrm>
              <a:off x="4398750" y="4689825"/>
              <a:ext cx="27925" cy="67800"/>
            </a:xfrm>
            <a:custGeom>
              <a:avLst/>
              <a:gdLst/>
              <a:ahLst/>
              <a:cxnLst/>
              <a:rect l="l" t="t" r="r" b="b"/>
              <a:pathLst>
                <a:path w="1117" h="2712" extrusionOk="0">
                  <a:moveTo>
                    <a:pt x="1" y="0"/>
                  </a:moveTo>
                  <a:lnTo>
                    <a:pt x="1"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0"/>
            <p:cNvSpPr/>
            <p:nvPr/>
          </p:nvSpPr>
          <p:spPr>
            <a:xfrm>
              <a:off x="4398750" y="4955100"/>
              <a:ext cx="27925" cy="67825"/>
            </a:xfrm>
            <a:custGeom>
              <a:avLst/>
              <a:gdLst/>
              <a:ahLst/>
              <a:cxnLst/>
              <a:rect l="l" t="t" r="r" b="b"/>
              <a:pathLst>
                <a:path w="1117" h="2713" extrusionOk="0">
                  <a:moveTo>
                    <a:pt x="1" y="0"/>
                  </a:moveTo>
                  <a:lnTo>
                    <a:pt x="1" y="2712"/>
                  </a:lnTo>
                  <a:lnTo>
                    <a:pt x="1116" y="2712"/>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0"/>
            <p:cNvSpPr/>
            <p:nvPr/>
          </p:nvSpPr>
          <p:spPr>
            <a:xfrm>
              <a:off x="4333675" y="4782825"/>
              <a:ext cx="164825" cy="2775"/>
            </a:xfrm>
            <a:custGeom>
              <a:avLst/>
              <a:gdLst/>
              <a:ahLst/>
              <a:cxnLst/>
              <a:rect l="l" t="t" r="r" b="b"/>
              <a:pathLst>
                <a:path w="6593" h="111" extrusionOk="0">
                  <a:moveTo>
                    <a:pt x="3298" y="1"/>
                  </a:moveTo>
                  <a:cubicBezTo>
                    <a:pt x="1476" y="1"/>
                    <a:pt x="1" y="25"/>
                    <a:pt x="1" y="56"/>
                  </a:cubicBezTo>
                  <a:cubicBezTo>
                    <a:pt x="1" y="86"/>
                    <a:pt x="1476" y="111"/>
                    <a:pt x="3298" y="111"/>
                  </a:cubicBezTo>
                  <a:cubicBezTo>
                    <a:pt x="5117" y="111"/>
                    <a:pt x="6593" y="86"/>
                    <a:pt x="6593" y="56"/>
                  </a:cubicBezTo>
                  <a:cubicBezTo>
                    <a:pt x="6593" y="25"/>
                    <a:pt x="5117" y="1"/>
                    <a:pt x="329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0"/>
            <p:cNvSpPr/>
            <p:nvPr/>
          </p:nvSpPr>
          <p:spPr>
            <a:xfrm>
              <a:off x="4398750" y="4823475"/>
              <a:ext cx="27925" cy="67800"/>
            </a:xfrm>
            <a:custGeom>
              <a:avLst/>
              <a:gdLst/>
              <a:ahLst/>
              <a:cxnLst/>
              <a:rect l="l" t="t" r="r" b="b"/>
              <a:pathLst>
                <a:path w="1117" h="2712" extrusionOk="0">
                  <a:moveTo>
                    <a:pt x="1" y="0"/>
                  </a:moveTo>
                  <a:lnTo>
                    <a:pt x="1" y="2712"/>
                  </a:lnTo>
                  <a:lnTo>
                    <a:pt x="1116" y="2712"/>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0"/>
            <p:cNvSpPr/>
            <p:nvPr/>
          </p:nvSpPr>
          <p:spPr>
            <a:xfrm>
              <a:off x="4333675" y="4916475"/>
              <a:ext cx="164825" cy="2775"/>
            </a:xfrm>
            <a:custGeom>
              <a:avLst/>
              <a:gdLst/>
              <a:ahLst/>
              <a:cxnLst/>
              <a:rect l="l" t="t" r="r" b="b"/>
              <a:pathLst>
                <a:path w="6593" h="111" extrusionOk="0">
                  <a:moveTo>
                    <a:pt x="3298" y="1"/>
                  </a:moveTo>
                  <a:cubicBezTo>
                    <a:pt x="1476" y="1"/>
                    <a:pt x="1" y="25"/>
                    <a:pt x="1" y="56"/>
                  </a:cubicBezTo>
                  <a:cubicBezTo>
                    <a:pt x="1" y="86"/>
                    <a:pt x="1476" y="111"/>
                    <a:pt x="3298" y="111"/>
                  </a:cubicBezTo>
                  <a:cubicBezTo>
                    <a:pt x="5117" y="111"/>
                    <a:pt x="6593" y="86"/>
                    <a:pt x="6593" y="56"/>
                  </a:cubicBezTo>
                  <a:cubicBezTo>
                    <a:pt x="6593" y="25"/>
                    <a:pt x="5117" y="1"/>
                    <a:pt x="329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0"/>
            <p:cNvSpPr/>
            <p:nvPr/>
          </p:nvSpPr>
          <p:spPr>
            <a:xfrm>
              <a:off x="4529400" y="468982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0"/>
            <p:cNvSpPr/>
            <p:nvPr/>
          </p:nvSpPr>
          <p:spPr>
            <a:xfrm>
              <a:off x="4589925" y="468982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0"/>
            <p:cNvSpPr/>
            <p:nvPr/>
          </p:nvSpPr>
          <p:spPr>
            <a:xfrm>
              <a:off x="4529400" y="4818425"/>
              <a:ext cx="27925" cy="67825"/>
            </a:xfrm>
            <a:custGeom>
              <a:avLst/>
              <a:gdLst/>
              <a:ahLst/>
              <a:cxnLst/>
              <a:rect l="l" t="t" r="r" b="b"/>
              <a:pathLst>
                <a:path w="1117" h="2713" extrusionOk="0">
                  <a:moveTo>
                    <a:pt x="0" y="1"/>
                  </a:moveTo>
                  <a:lnTo>
                    <a:pt x="0" y="2713"/>
                  </a:lnTo>
                  <a:lnTo>
                    <a:pt x="1116" y="2713"/>
                  </a:lnTo>
                  <a:lnTo>
                    <a:pt x="1116"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0"/>
            <p:cNvSpPr/>
            <p:nvPr/>
          </p:nvSpPr>
          <p:spPr>
            <a:xfrm>
              <a:off x="4589925" y="4818425"/>
              <a:ext cx="27925" cy="67825"/>
            </a:xfrm>
            <a:custGeom>
              <a:avLst/>
              <a:gdLst/>
              <a:ahLst/>
              <a:cxnLst/>
              <a:rect l="l" t="t" r="r" b="b"/>
              <a:pathLst>
                <a:path w="1117" h="2713" extrusionOk="0">
                  <a:moveTo>
                    <a:pt x="0" y="1"/>
                  </a:moveTo>
                  <a:lnTo>
                    <a:pt x="0" y="2713"/>
                  </a:lnTo>
                  <a:lnTo>
                    <a:pt x="1116" y="2713"/>
                  </a:lnTo>
                  <a:lnTo>
                    <a:pt x="1116"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0"/>
            <p:cNvSpPr/>
            <p:nvPr/>
          </p:nvSpPr>
          <p:spPr>
            <a:xfrm>
              <a:off x="4529400" y="494707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0"/>
            <p:cNvSpPr/>
            <p:nvPr/>
          </p:nvSpPr>
          <p:spPr>
            <a:xfrm>
              <a:off x="4589925" y="494707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0"/>
            <p:cNvSpPr/>
            <p:nvPr/>
          </p:nvSpPr>
          <p:spPr>
            <a:xfrm>
              <a:off x="4310375" y="4620175"/>
              <a:ext cx="356950" cy="14775"/>
            </a:xfrm>
            <a:custGeom>
              <a:avLst/>
              <a:gdLst/>
              <a:ahLst/>
              <a:cxnLst/>
              <a:rect l="l" t="t" r="r" b="b"/>
              <a:pathLst>
                <a:path w="14278" h="591" extrusionOk="0">
                  <a:moveTo>
                    <a:pt x="0" y="0"/>
                  </a:moveTo>
                  <a:lnTo>
                    <a:pt x="0" y="590"/>
                  </a:lnTo>
                  <a:lnTo>
                    <a:pt x="14278" y="590"/>
                  </a:lnTo>
                  <a:lnTo>
                    <a:pt x="14278"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0"/>
            <p:cNvSpPr/>
            <p:nvPr/>
          </p:nvSpPr>
          <p:spPr>
            <a:xfrm>
              <a:off x="4336375" y="4634925"/>
              <a:ext cx="309800" cy="2800"/>
            </a:xfrm>
            <a:custGeom>
              <a:avLst/>
              <a:gdLst/>
              <a:ahLst/>
              <a:cxnLst/>
              <a:rect l="l" t="t" r="r" b="b"/>
              <a:pathLst>
                <a:path w="12392" h="112" extrusionOk="0">
                  <a:moveTo>
                    <a:pt x="6196" y="0"/>
                  </a:moveTo>
                  <a:cubicBezTo>
                    <a:pt x="2774" y="0"/>
                    <a:pt x="0" y="26"/>
                    <a:pt x="0" y="56"/>
                  </a:cubicBezTo>
                  <a:cubicBezTo>
                    <a:pt x="0" y="86"/>
                    <a:pt x="2774" y="111"/>
                    <a:pt x="6196" y="111"/>
                  </a:cubicBezTo>
                  <a:cubicBezTo>
                    <a:pt x="9618" y="111"/>
                    <a:pt x="12392" y="86"/>
                    <a:pt x="12392" y="56"/>
                  </a:cubicBezTo>
                  <a:cubicBezTo>
                    <a:pt x="12392" y="26"/>
                    <a:pt x="9618" y="0"/>
                    <a:pt x="6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0"/>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0"/>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0"/>
            <p:cNvSpPr/>
            <p:nvPr/>
          </p:nvSpPr>
          <p:spPr>
            <a:xfrm>
              <a:off x="4545700" y="3435800"/>
              <a:ext cx="127150" cy="60875"/>
            </a:xfrm>
            <a:custGeom>
              <a:avLst/>
              <a:gdLst/>
              <a:ahLst/>
              <a:cxnLst/>
              <a:rect l="l" t="t" r="r" b="b"/>
              <a:pathLst>
                <a:path w="5086" h="2435" extrusionOk="0">
                  <a:moveTo>
                    <a:pt x="6" y="0"/>
                  </a:moveTo>
                  <a:cubicBezTo>
                    <a:pt x="4" y="0"/>
                    <a:pt x="3" y="1"/>
                    <a:pt x="3" y="1"/>
                  </a:cubicBezTo>
                  <a:cubicBezTo>
                    <a:pt x="0" y="7"/>
                    <a:pt x="70" y="46"/>
                    <a:pt x="198" y="109"/>
                  </a:cubicBezTo>
                  <a:cubicBezTo>
                    <a:pt x="344" y="180"/>
                    <a:pt x="525" y="268"/>
                    <a:pt x="740" y="373"/>
                  </a:cubicBezTo>
                  <a:cubicBezTo>
                    <a:pt x="1216" y="608"/>
                    <a:pt x="1838" y="915"/>
                    <a:pt x="2526" y="1253"/>
                  </a:cubicBezTo>
                  <a:cubicBezTo>
                    <a:pt x="3221" y="1599"/>
                    <a:pt x="3854" y="1910"/>
                    <a:pt x="4318" y="2121"/>
                  </a:cubicBezTo>
                  <a:cubicBezTo>
                    <a:pt x="4550" y="2227"/>
                    <a:pt x="4741" y="2309"/>
                    <a:pt x="4873" y="2361"/>
                  </a:cubicBezTo>
                  <a:cubicBezTo>
                    <a:pt x="4993" y="2409"/>
                    <a:pt x="5066" y="2435"/>
                    <a:pt x="5080" y="2435"/>
                  </a:cubicBezTo>
                  <a:cubicBezTo>
                    <a:pt x="5082" y="2435"/>
                    <a:pt x="5083" y="2434"/>
                    <a:pt x="5083" y="2434"/>
                  </a:cubicBezTo>
                  <a:cubicBezTo>
                    <a:pt x="5086" y="2428"/>
                    <a:pt x="5016" y="2390"/>
                    <a:pt x="4888" y="2327"/>
                  </a:cubicBezTo>
                  <a:cubicBezTo>
                    <a:pt x="4742" y="2256"/>
                    <a:pt x="4562" y="2167"/>
                    <a:pt x="4347" y="2061"/>
                  </a:cubicBezTo>
                  <a:cubicBezTo>
                    <a:pt x="3873" y="1823"/>
                    <a:pt x="3253" y="1512"/>
                    <a:pt x="2567" y="1168"/>
                  </a:cubicBezTo>
                  <a:cubicBezTo>
                    <a:pt x="1872" y="821"/>
                    <a:pt x="1235" y="519"/>
                    <a:pt x="769" y="312"/>
                  </a:cubicBezTo>
                  <a:cubicBezTo>
                    <a:pt x="535" y="209"/>
                    <a:pt x="345" y="128"/>
                    <a:pt x="213" y="76"/>
                  </a:cubicBezTo>
                  <a:cubicBezTo>
                    <a:pt x="93" y="27"/>
                    <a:pt x="20" y="0"/>
                    <a:pt x="6"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0"/>
            <p:cNvSpPr/>
            <p:nvPr/>
          </p:nvSpPr>
          <p:spPr>
            <a:xfrm>
              <a:off x="4677725" y="3343425"/>
              <a:ext cx="66525" cy="148700"/>
            </a:xfrm>
            <a:custGeom>
              <a:avLst/>
              <a:gdLst/>
              <a:ahLst/>
              <a:cxnLst/>
              <a:rect l="l" t="t" r="r" b="b"/>
              <a:pathLst>
                <a:path w="2661" h="5948" extrusionOk="0">
                  <a:moveTo>
                    <a:pt x="2637" y="0"/>
                  </a:moveTo>
                  <a:cubicBezTo>
                    <a:pt x="2608" y="0"/>
                    <a:pt x="2006" y="1318"/>
                    <a:pt x="1287" y="2954"/>
                  </a:cubicBezTo>
                  <a:cubicBezTo>
                    <a:pt x="565" y="4597"/>
                    <a:pt x="0" y="5936"/>
                    <a:pt x="25" y="5947"/>
                  </a:cubicBezTo>
                  <a:cubicBezTo>
                    <a:pt x="25" y="5947"/>
                    <a:pt x="25" y="5947"/>
                    <a:pt x="25" y="5947"/>
                  </a:cubicBezTo>
                  <a:cubicBezTo>
                    <a:pt x="53" y="5947"/>
                    <a:pt x="655" y="4628"/>
                    <a:pt x="1374" y="2993"/>
                  </a:cubicBezTo>
                  <a:cubicBezTo>
                    <a:pt x="2096" y="1350"/>
                    <a:pt x="2661" y="11"/>
                    <a:pt x="2637" y="0"/>
                  </a:cubicBezTo>
                  <a:cubicBezTo>
                    <a:pt x="2637" y="0"/>
                    <a:pt x="2637" y="0"/>
                    <a:pt x="2637"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0"/>
            <p:cNvSpPr/>
            <p:nvPr/>
          </p:nvSpPr>
          <p:spPr>
            <a:xfrm>
              <a:off x="4748875" y="3564275"/>
              <a:ext cx="87900" cy="113825"/>
            </a:xfrm>
            <a:custGeom>
              <a:avLst/>
              <a:gdLst/>
              <a:ahLst/>
              <a:cxnLst/>
              <a:rect l="l" t="t" r="r" b="b"/>
              <a:pathLst>
                <a:path w="3516" h="4553" extrusionOk="0">
                  <a:moveTo>
                    <a:pt x="3510" y="1"/>
                  </a:moveTo>
                  <a:cubicBezTo>
                    <a:pt x="3502" y="1"/>
                    <a:pt x="3453" y="64"/>
                    <a:pt x="3371" y="179"/>
                  </a:cubicBezTo>
                  <a:cubicBezTo>
                    <a:pt x="3276" y="314"/>
                    <a:pt x="3156" y="482"/>
                    <a:pt x="3015" y="682"/>
                  </a:cubicBezTo>
                  <a:cubicBezTo>
                    <a:pt x="2715" y="1107"/>
                    <a:pt x="2297" y="1690"/>
                    <a:pt x="1812" y="2318"/>
                  </a:cubicBezTo>
                  <a:cubicBezTo>
                    <a:pt x="1329" y="2947"/>
                    <a:pt x="871" y="3500"/>
                    <a:pt x="538" y="3899"/>
                  </a:cubicBezTo>
                  <a:cubicBezTo>
                    <a:pt x="380" y="4087"/>
                    <a:pt x="248" y="4245"/>
                    <a:pt x="142" y="4372"/>
                  </a:cubicBezTo>
                  <a:cubicBezTo>
                    <a:pt x="49" y="4483"/>
                    <a:pt x="1" y="4548"/>
                    <a:pt x="5" y="4552"/>
                  </a:cubicBezTo>
                  <a:cubicBezTo>
                    <a:pt x="5" y="4553"/>
                    <a:pt x="5" y="4553"/>
                    <a:pt x="6" y="4553"/>
                  </a:cubicBezTo>
                  <a:cubicBezTo>
                    <a:pt x="14" y="4553"/>
                    <a:pt x="72" y="4497"/>
                    <a:pt x="170" y="4396"/>
                  </a:cubicBezTo>
                  <a:cubicBezTo>
                    <a:pt x="271" y="4291"/>
                    <a:pt x="414" y="4137"/>
                    <a:pt x="589" y="3943"/>
                  </a:cubicBezTo>
                  <a:cubicBezTo>
                    <a:pt x="936" y="3554"/>
                    <a:pt x="1403" y="3007"/>
                    <a:pt x="1887" y="2377"/>
                  </a:cubicBezTo>
                  <a:cubicBezTo>
                    <a:pt x="2374" y="1747"/>
                    <a:pt x="2785" y="1155"/>
                    <a:pt x="3070" y="720"/>
                  </a:cubicBezTo>
                  <a:cubicBezTo>
                    <a:pt x="3215" y="503"/>
                    <a:pt x="3326" y="324"/>
                    <a:pt x="3401" y="200"/>
                  </a:cubicBezTo>
                  <a:cubicBezTo>
                    <a:pt x="3476" y="75"/>
                    <a:pt x="3516" y="4"/>
                    <a:pt x="3511" y="1"/>
                  </a:cubicBezTo>
                  <a:cubicBezTo>
                    <a:pt x="3510" y="1"/>
                    <a:pt x="3510" y="1"/>
                    <a:pt x="3510"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0"/>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0"/>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0"/>
            <p:cNvSpPr/>
            <p:nvPr/>
          </p:nvSpPr>
          <p:spPr>
            <a:xfrm>
              <a:off x="4823475" y="3704050"/>
              <a:ext cx="107550" cy="147400"/>
            </a:xfrm>
            <a:custGeom>
              <a:avLst/>
              <a:gdLst/>
              <a:ahLst/>
              <a:cxnLst/>
              <a:rect l="l" t="t" r="r" b="b"/>
              <a:pathLst>
                <a:path w="4302" h="5896" extrusionOk="0">
                  <a:moveTo>
                    <a:pt x="4295" y="0"/>
                  </a:moveTo>
                  <a:cubicBezTo>
                    <a:pt x="4288" y="0"/>
                    <a:pt x="4228" y="82"/>
                    <a:pt x="4126" y="232"/>
                  </a:cubicBezTo>
                  <a:cubicBezTo>
                    <a:pt x="4012" y="398"/>
                    <a:pt x="3865" y="616"/>
                    <a:pt x="3686" y="878"/>
                  </a:cubicBezTo>
                  <a:cubicBezTo>
                    <a:pt x="3315" y="1424"/>
                    <a:pt x="2798" y="2174"/>
                    <a:pt x="2206" y="2987"/>
                  </a:cubicBezTo>
                  <a:cubicBezTo>
                    <a:pt x="1614" y="3802"/>
                    <a:pt x="1058" y="4524"/>
                    <a:pt x="654" y="5045"/>
                  </a:cubicBezTo>
                  <a:cubicBezTo>
                    <a:pt x="459" y="5295"/>
                    <a:pt x="298" y="5503"/>
                    <a:pt x="174" y="5662"/>
                  </a:cubicBezTo>
                  <a:cubicBezTo>
                    <a:pt x="61" y="5808"/>
                    <a:pt x="1" y="5891"/>
                    <a:pt x="6" y="5895"/>
                  </a:cubicBezTo>
                  <a:cubicBezTo>
                    <a:pt x="6" y="5895"/>
                    <a:pt x="6" y="5895"/>
                    <a:pt x="7" y="5895"/>
                  </a:cubicBezTo>
                  <a:cubicBezTo>
                    <a:pt x="15" y="5895"/>
                    <a:pt x="85" y="5820"/>
                    <a:pt x="203" y="5685"/>
                  </a:cubicBezTo>
                  <a:cubicBezTo>
                    <a:pt x="325" y="5547"/>
                    <a:pt x="497" y="5342"/>
                    <a:pt x="706" y="5087"/>
                  </a:cubicBezTo>
                  <a:cubicBezTo>
                    <a:pt x="1126" y="4577"/>
                    <a:pt x="1690" y="3860"/>
                    <a:pt x="2283" y="3044"/>
                  </a:cubicBezTo>
                  <a:cubicBezTo>
                    <a:pt x="2877" y="2229"/>
                    <a:pt x="3386" y="1471"/>
                    <a:pt x="3742" y="915"/>
                  </a:cubicBezTo>
                  <a:cubicBezTo>
                    <a:pt x="3921" y="637"/>
                    <a:pt x="4062" y="410"/>
                    <a:pt x="4157" y="252"/>
                  </a:cubicBezTo>
                  <a:cubicBezTo>
                    <a:pt x="4251" y="93"/>
                    <a:pt x="4301" y="4"/>
                    <a:pt x="4296" y="0"/>
                  </a:cubicBezTo>
                  <a:cubicBezTo>
                    <a:pt x="4296" y="0"/>
                    <a:pt x="4296" y="0"/>
                    <a:pt x="429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0"/>
            <p:cNvSpPr/>
            <p:nvPr/>
          </p:nvSpPr>
          <p:spPr>
            <a:xfrm>
              <a:off x="5845425" y="3447325"/>
              <a:ext cx="557550" cy="718750"/>
            </a:xfrm>
            <a:custGeom>
              <a:avLst/>
              <a:gdLst/>
              <a:ahLst/>
              <a:cxnLst/>
              <a:rect l="l" t="t" r="r" b="b"/>
              <a:pathLst>
                <a:path w="22302" h="28750" extrusionOk="0">
                  <a:moveTo>
                    <a:pt x="19535" y="1"/>
                  </a:moveTo>
                  <a:cubicBezTo>
                    <a:pt x="19487" y="1"/>
                    <a:pt x="19439" y="2"/>
                    <a:pt x="19391" y="5"/>
                  </a:cubicBezTo>
                  <a:cubicBezTo>
                    <a:pt x="18259" y="69"/>
                    <a:pt x="17236" y="759"/>
                    <a:pt x="16496" y="1629"/>
                  </a:cubicBezTo>
                  <a:cubicBezTo>
                    <a:pt x="15756" y="2499"/>
                    <a:pt x="15254" y="3545"/>
                    <a:pt x="14736" y="4568"/>
                  </a:cubicBezTo>
                  <a:cubicBezTo>
                    <a:pt x="14219" y="5589"/>
                    <a:pt x="13666" y="6617"/>
                    <a:pt x="12850" y="7415"/>
                  </a:cubicBezTo>
                  <a:cubicBezTo>
                    <a:pt x="12652" y="7610"/>
                    <a:pt x="12397" y="7799"/>
                    <a:pt x="12133" y="7799"/>
                  </a:cubicBezTo>
                  <a:cubicBezTo>
                    <a:pt x="12083" y="7799"/>
                    <a:pt x="12033" y="7792"/>
                    <a:pt x="11983" y="7777"/>
                  </a:cubicBezTo>
                  <a:cubicBezTo>
                    <a:pt x="11672" y="7686"/>
                    <a:pt x="11519" y="7323"/>
                    <a:pt x="11497" y="6995"/>
                  </a:cubicBezTo>
                  <a:cubicBezTo>
                    <a:pt x="11475" y="6668"/>
                    <a:pt x="11541" y="6333"/>
                    <a:pt x="11474" y="6011"/>
                  </a:cubicBezTo>
                  <a:cubicBezTo>
                    <a:pt x="11342" y="5370"/>
                    <a:pt x="10680" y="4962"/>
                    <a:pt x="10029" y="4962"/>
                  </a:cubicBezTo>
                  <a:cubicBezTo>
                    <a:pt x="9895" y="4962"/>
                    <a:pt x="9762" y="4979"/>
                    <a:pt x="9634" y="5015"/>
                  </a:cubicBezTo>
                  <a:cubicBezTo>
                    <a:pt x="8883" y="5226"/>
                    <a:pt x="8340" y="5922"/>
                    <a:pt x="8094" y="6672"/>
                  </a:cubicBezTo>
                  <a:cubicBezTo>
                    <a:pt x="7848" y="7422"/>
                    <a:pt x="7851" y="8229"/>
                    <a:pt x="7856" y="9019"/>
                  </a:cubicBezTo>
                  <a:cubicBezTo>
                    <a:pt x="7865" y="10491"/>
                    <a:pt x="7873" y="11964"/>
                    <a:pt x="7883" y="13436"/>
                  </a:cubicBezTo>
                  <a:cubicBezTo>
                    <a:pt x="7888" y="14227"/>
                    <a:pt x="7807" y="15174"/>
                    <a:pt x="7122" y="15552"/>
                  </a:cubicBezTo>
                  <a:cubicBezTo>
                    <a:pt x="6938" y="15653"/>
                    <a:pt x="6738" y="15695"/>
                    <a:pt x="6533" y="15695"/>
                  </a:cubicBezTo>
                  <a:cubicBezTo>
                    <a:pt x="6179" y="15695"/>
                    <a:pt x="5811" y="15570"/>
                    <a:pt x="5491" y="15404"/>
                  </a:cubicBezTo>
                  <a:cubicBezTo>
                    <a:pt x="4721" y="15004"/>
                    <a:pt x="4067" y="14380"/>
                    <a:pt x="3627" y="13625"/>
                  </a:cubicBezTo>
                  <a:cubicBezTo>
                    <a:pt x="3297" y="13057"/>
                    <a:pt x="3041" y="12371"/>
                    <a:pt x="2450" y="12093"/>
                  </a:cubicBezTo>
                  <a:cubicBezTo>
                    <a:pt x="2291" y="12018"/>
                    <a:pt x="2122" y="11984"/>
                    <a:pt x="1953" y="11984"/>
                  </a:cubicBezTo>
                  <a:cubicBezTo>
                    <a:pt x="1368" y="11984"/>
                    <a:pt x="773" y="12392"/>
                    <a:pt x="480" y="12932"/>
                  </a:cubicBezTo>
                  <a:cubicBezTo>
                    <a:pt x="102" y="13628"/>
                    <a:pt x="189" y="14467"/>
                    <a:pt x="162" y="15260"/>
                  </a:cubicBezTo>
                  <a:cubicBezTo>
                    <a:pt x="0" y="20020"/>
                    <a:pt x="927" y="25314"/>
                    <a:pt x="5010" y="28166"/>
                  </a:cubicBezTo>
                  <a:cubicBezTo>
                    <a:pt x="6113" y="28570"/>
                    <a:pt x="7184" y="28750"/>
                    <a:pt x="8252" y="28750"/>
                  </a:cubicBezTo>
                  <a:cubicBezTo>
                    <a:pt x="9607" y="28750"/>
                    <a:pt x="10957" y="28460"/>
                    <a:pt x="12366" y="27972"/>
                  </a:cubicBezTo>
                  <a:cubicBezTo>
                    <a:pt x="14885" y="27099"/>
                    <a:pt x="17112" y="25455"/>
                    <a:pt x="18852" y="23414"/>
                  </a:cubicBezTo>
                  <a:cubicBezTo>
                    <a:pt x="19350" y="22829"/>
                    <a:pt x="19819" y="22196"/>
                    <a:pt x="20050" y="21460"/>
                  </a:cubicBezTo>
                  <a:cubicBezTo>
                    <a:pt x="20281" y="20725"/>
                    <a:pt x="20241" y="19866"/>
                    <a:pt x="19784" y="19250"/>
                  </a:cubicBezTo>
                  <a:cubicBezTo>
                    <a:pt x="19346" y="18658"/>
                    <a:pt x="18626" y="18409"/>
                    <a:pt x="17882" y="18409"/>
                  </a:cubicBezTo>
                  <a:cubicBezTo>
                    <a:pt x="17446" y="18409"/>
                    <a:pt x="17002" y="18495"/>
                    <a:pt x="16600" y="18646"/>
                  </a:cubicBezTo>
                  <a:cubicBezTo>
                    <a:pt x="16021" y="18865"/>
                    <a:pt x="15475" y="19195"/>
                    <a:pt x="14866" y="19308"/>
                  </a:cubicBezTo>
                  <a:cubicBezTo>
                    <a:pt x="14751" y="19330"/>
                    <a:pt x="14632" y="19341"/>
                    <a:pt x="14512" y="19341"/>
                  </a:cubicBezTo>
                  <a:cubicBezTo>
                    <a:pt x="13999" y="19341"/>
                    <a:pt x="13478" y="19138"/>
                    <a:pt x="13248" y="18686"/>
                  </a:cubicBezTo>
                  <a:cubicBezTo>
                    <a:pt x="12965" y="18129"/>
                    <a:pt x="13248" y="17420"/>
                    <a:pt x="13716" y="17011"/>
                  </a:cubicBezTo>
                  <a:cubicBezTo>
                    <a:pt x="14185" y="16603"/>
                    <a:pt x="14796" y="16416"/>
                    <a:pt x="15378" y="16203"/>
                  </a:cubicBezTo>
                  <a:cubicBezTo>
                    <a:pt x="16998" y="15610"/>
                    <a:pt x="18519" y="14733"/>
                    <a:pt x="19849" y="13622"/>
                  </a:cubicBezTo>
                  <a:cubicBezTo>
                    <a:pt x="20514" y="13068"/>
                    <a:pt x="21189" y="12222"/>
                    <a:pt x="20866" y="11414"/>
                  </a:cubicBezTo>
                  <a:cubicBezTo>
                    <a:pt x="20632" y="10832"/>
                    <a:pt x="19965" y="10560"/>
                    <a:pt x="19349" y="10488"/>
                  </a:cubicBezTo>
                  <a:cubicBezTo>
                    <a:pt x="18733" y="10415"/>
                    <a:pt x="18093" y="10476"/>
                    <a:pt x="17505" y="10280"/>
                  </a:cubicBezTo>
                  <a:cubicBezTo>
                    <a:pt x="16985" y="10107"/>
                    <a:pt x="16486" y="9584"/>
                    <a:pt x="16657" y="9057"/>
                  </a:cubicBezTo>
                  <a:cubicBezTo>
                    <a:pt x="16752" y="8764"/>
                    <a:pt x="17022" y="8573"/>
                    <a:pt x="17272" y="8397"/>
                  </a:cubicBezTo>
                  <a:cubicBezTo>
                    <a:pt x="18653" y="7417"/>
                    <a:pt x="19895" y="6234"/>
                    <a:pt x="20943" y="4896"/>
                  </a:cubicBezTo>
                  <a:cubicBezTo>
                    <a:pt x="21651" y="3994"/>
                    <a:pt x="22301" y="2864"/>
                    <a:pt x="22014" y="1750"/>
                  </a:cubicBezTo>
                  <a:cubicBezTo>
                    <a:pt x="21740" y="686"/>
                    <a:pt x="20623" y="1"/>
                    <a:pt x="19535"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0"/>
            <p:cNvSpPr/>
            <p:nvPr/>
          </p:nvSpPr>
          <p:spPr>
            <a:xfrm>
              <a:off x="5969100" y="3463975"/>
              <a:ext cx="398200" cy="775975"/>
            </a:xfrm>
            <a:custGeom>
              <a:avLst/>
              <a:gdLst/>
              <a:ahLst/>
              <a:cxnLst/>
              <a:rect l="l" t="t" r="r" b="b"/>
              <a:pathLst>
                <a:path w="15928" h="31039" extrusionOk="0">
                  <a:moveTo>
                    <a:pt x="15925" y="1"/>
                  </a:moveTo>
                  <a:cubicBezTo>
                    <a:pt x="15922" y="1"/>
                    <a:pt x="15893" y="22"/>
                    <a:pt x="15839" y="64"/>
                  </a:cubicBezTo>
                  <a:cubicBezTo>
                    <a:pt x="15779" y="113"/>
                    <a:pt x="15698" y="179"/>
                    <a:pt x="15596" y="263"/>
                  </a:cubicBezTo>
                  <a:cubicBezTo>
                    <a:pt x="15382" y="438"/>
                    <a:pt x="15071" y="701"/>
                    <a:pt x="14680" y="1054"/>
                  </a:cubicBezTo>
                  <a:cubicBezTo>
                    <a:pt x="13900" y="1755"/>
                    <a:pt x="12807" y="2822"/>
                    <a:pt x="11621" y="4288"/>
                  </a:cubicBezTo>
                  <a:cubicBezTo>
                    <a:pt x="11026" y="5018"/>
                    <a:pt x="10409" y="5845"/>
                    <a:pt x="9764" y="6746"/>
                  </a:cubicBezTo>
                  <a:cubicBezTo>
                    <a:pt x="9121" y="7647"/>
                    <a:pt x="8441" y="8615"/>
                    <a:pt x="7764" y="9662"/>
                  </a:cubicBezTo>
                  <a:cubicBezTo>
                    <a:pt x="7087" y="10708"/>
                    <a:pt x="6408" y="11831"/>
                    <a:pt x="5799" y="13048"/>
                  </a:cubicBezTo>
                  <a:cubicBezTo>
                    <a:pt x="5493" y="13655"/>
                    <a:pt x="5217" y="14292"/>
                    <a:pt x="4941" y="14935"/>
                  </a:cubicBezTo>
                  <a:cubicBezTo>
                    <a:pt x="4665" y="15579"/>
                    <a:pt x="4385" y="16233"/>
                    <a:pt x="4102" y="16895"/>
                  </a:cubicBezTo>
                  <a:cubicBezTo>
                    <a:pt x="2978" y="19547"/>
                    <a:pt x="1991" y="22115"/>
                    <a:pt x="1291" y="24517"/>
                  </a:cubicBezTo>
                  <a:cubicBezTo>
                    <a:pt x="586" y="26917"/>
                    <a:pt x="173" y="29143"/>
                    <a:pt x="1" y="31028"/>
                  </a:cubicBezTo>
                  <a:lnTo>
                    <a:pt x="103" y="31039"/>
                  </a:lnTo>
                  <a:cubicBezTo>
                    <a:pt x="287" y="29162"/>
                    <a:pt x="710" y="26947"/>
                    <a:pt x="1419" y="24556"/>
                  </a:cubicBezTo>
                  <a:cubicBezTo>
                    <a:pt x="2125" y="22163"/>
                    <a:pt x="3112" y="19602"/>
                    <a:pt x="4235" y="16953"/>
                  </a:cubicBezTo>
                  <a:cubicBezTo>
                    <a:pt x="4518" y="16291"/>
                    <a:pt x="4798" y="15638"/>
                    <a:pt x="5073" y="14993"/>
                  </a:cubicBezTo>
                  <a:cubicBezTo>
                    <a:pt x="5350" y="14349"/>
                    <a:pt x="5622" y="13717"/>
                    <a:pt x="5926" y="13113"/>
                  </a:cubicBezTo>
                  <a:cubicBezTo>
                    <a:pt x="6530" y="11902"/>
                    <a:pt x="7203" y="10781"/>
                    <a:pt x="7875" y="9736"/>
                  </a:cubicBezTo>
                  <a:cubicBezTo>
                    <a:pt x="8548" y="8690"/>
                    <a:pt x="9224" y="7720"/>
                    <a:pt x="9862" y="6816"/>
                  </a:cubicBezTo>
                  <a:cubicBezTo>
                    <a:pt x="10502" y="5914"/>
                    <a:pt x="11113" y="5086"/>
                    <a:pt x="11700" y="4353"/>
                  </a:cubicBezTo>
                  <a:cubicBezTo>
                    <a:pt x="12872" y="2884"/>
                    <a:pt x="13951" y="1810"/>
                    <a:pt x="14719" y="1096"/>
                  </a:cubicBezTo>
                  <a:cubicBezTo>
                    <a:pt x="15102" y="738"/>
                    <a:pt x="15407" y="468"/>
                    <a:pt x="15614" y="285"/>
                  </a:cubicBezTo>
                  <a:cubicBezTo>
                    <a:pt x="15713" y="197"/>
                    <a:pt x="15790" y="128"/>
                    <a:pt x="15849" y="76"/>
                  </a:cubicBezTo>
                  <a:cubicBezTo>
                    <a:pt x="15901" y="28"/>
                    <a:pt x="15927" y="2"/>
                    <a:pt x="15926" y="1"/>
                  </a:cubicBezTo>
                  <a:cubicBezTo>
                    <a:pt x="15926" y="1"/>
                    <a:pt x="15925" y="1"/>
                    <a:pt x="1592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0"/>
            <p:cNvSpPr/>
            <p:nvPr/>
          </p:nvSpPr>
          <p:spPr>
            <a:xfrm>
              <a:off x="6086025" y="3572675"/>
              <a:ext cx="29350" cy="217350"/>
            </a:xfrm>
            <a:custGeom>
              <a:avLst/>
              <a:gdLst/>
              <a:ahLst/>
              <a:cxnLst/>
              <a:rect l="l" t="t" r="r" b="b"/>
              <a:pathLst>
                <a:path w="1174" h="8694" extrusionOk="0">
                  <a:moveTo>
                    <a:pt x="11" y="1"/>
                  </a:moveTo>
                  <a:cubicBezTo>
                    <a:pt x="11" y="1"/>
                    <a:pt x="11" y="1"/>
                    <a:pt x="10" y="1"/>
                  </a:cubicBezTo>
                  <a:cubicBezTo>
                    <a:pt x="0" y="3"/>
                    <a:pt x="17" y="126"/>
                    <a:pt x="54" y="344"/>
                  </a:cubicBezTo>
                  <a:cubicBezTo>
                    <a:pt x="93" y="562"/>
                    <a:pt x="146" y="879"/>
                    <a:pt x="206" y="1270"/>
                  </a:cubicBezTo>
                  <a:cubicBezTo>
                    <a:pt x="329" y="2054"/>
                    <a:pt x="462" y="3140"/>
                    <a:pt x="587" y="4345"/>
                  </a:cubicBezTo>
                  <a:cubicBezTo>
                    <a:pt x="712" y="5549"/>
                    <a:pt x="829" y="6640"/>
                    <a:pt x="940" y="7427"/>
                  </a:cubicBezTo>
                  <a:cubicBezTo>
                    <a:pt x="995" y="7821"/>
                    <a:pt x="1045" y="8138"/>
                    <a:pt x="1087" y="8357"/>
                  </a:cubicBezTo>
                  <a:cubicBezTo>
                    <a:pt x="1127" y="8574"/>
                    <a:pt x="1154" y="8694"/>
                    <a:pt x="1164" y="8694"/>
                  </a:cubicBezTo>
                  <a:cubicBezTo>
                    <a:pt x="1164" y="8694"/>
                    <a:pt x="1164" y="8694"/>
                    <a:pt x="1164" y="8694"/>
                  </a:cubicBezTo>
                  <a:cubicBezTo>
                    <a:pt x="1174" y="8692"/>
                    <a:pt x="1166" y="8569"/>
                    <a:pt x="1143" y="8349"/>
                  </a:cubicBezTo>
                  <a:cubicBezTo>
                    <a:pt x="1116" y="8097"/>
                    <a:pt x="1082" y="7785"/>
                    <a:pt x="1042" y="7415"/>
                  </a:cubicBezTo>
                  <a:cubicBezTo>
                    <a:pt x="960" y="6593"/>
                    <a:pt x="850" y="5517"/>
                    <a:pt x="731" y="4329"/>
                  </a:cubicBezTo>
                  <a:cubicBezTo>
                    <a:pt x="606" y="3123"/>
                    <a:pt x="457" y="2034"/>
                    <a:pt x="307" y="1253"/>
                  </a:cubicBezTo>
                  <a:cubicBezTo>
                    <a:pt x="233" y="862"/>
                    <a:pt x="166" y="547"/>
                    <a:pt x="109" y="333"/>
                  </a:cubicBezTo>
                  <a:cubicBezTo>
                    <a:pt x="55" y="119"/>
                    <a:pt x="21" y="1"/>
                    <a:pt x="11"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0"/>
            <p:cNvSpPr/>
            <p:nvPr/>
          </p:nvSpPr>
          <p:spPr>
            <a:xfrm>
              <a:off x="6115025" y="3742275"/>
              <a:ext cx="254075" cy="47800"/>
            </a:xfrm>
            <a:custGeom>
              <a:avLst/>
              <a:gdLst/>
              <a:ahLst/>
              <a:cxnLst/>
              <a:rect l="l" t="t" r="r" b="b"/>
              <a:pathLst>
                <a:path w="10163" h="1912" extrusionOk="0">
                  <a:moveTo>
                    <a:pt x="9962" y="1"/>
                  </a:moveTo>
                  <a:cubicBezTo>
                    <a:pt x="9904" y="1"/>
                    <a:pt x="9835" y="2"/>
                    <a:pt x="9754" y="3"/>
                  </a:cubicBezTo>
                  <a:cubicBezTo>
                    <a:pt x="9491" y="8"/>
                    <a:pt x="9112" y="25"/>
                    <a:pt x="8644" y="65"/>
                  </a:cubicBezTo>
                  <a:cubicBezTo>
                    <a:pt x="7708" y="139"/>
                    <a:pt x="6421" y="308"/>
                    <a:pt x="5013" y="572"/>
                  </a:cubicBezTo>
                  <a:cubicBezTo>
                    <a:pt x="3606" y="840"/>
                    <a:pt x="2345" y="1154"/>
                    <a:pt x="1444" y="1420"/>
                  </a:cubicBezTo>
                  <a:cubicBezTo>
                    <a:pt x="992" y="1550"/>
                    <a:pt x="632" y="1671"/>
                    <a:pt x="384" y="1758"/>
                  </a:cubicBezTo>
                  <a:cubicBezTo>
                    <a:pt x="136" y="1847"/>
                    <a:pt x="0" y="1900"/>
                    <a:pt x="4" y="1910"/>
                  </a:cubicBezTo>
                  <a:cubicBezTo>
                    <a:pt x="4" y="1911"/>
                    <a:pt x="6" y="1911"/>
                    <a:pt x="10" y="1911"/>
                  </a:cubicBezTo>
                  <a:cubicBezTo>
                    <a:pt x="39" y="1911"/>
                    <a:pt x="175" y="1877"/>
                    <a:pt x="400" y="1813"/>
                  </a:cubicBezTo>
                  <a:cubicBezTo>
                    <a:pt x="653" y="1742"/>
                    <a:pt x="1017" y="1637"/>
                    <a:pt x="1471" y="1520"/>
                  </a:cubicBezTo>
                  <a:cubicBezTo>
                    <a:pt x="2376" y="1280"/>
                    <a:pt x="3636" y="984"/>
                    <a:pt x="5039" y="717"/>
                  </a:cubicBezTo>
                  <a:cubicBezTo>
                    <a:pt x="6443" y="453"/>
                    <a:pt x="7724" y="269"/>
                    <a:pt x="8654" y="169"/>
                  </a:cubicBezTo>
                  <a:cubicBezTo>
                    <a:pt x="9119" y="115"/>
                    <a:pt x="9497" y="83"/>
                    <a:pt x="9757" y="60"/>
                  </a:cubicBezTo>
                  <a:cubicBezTo>
                    <a:pt x="10018" y="39"/>
                    <a:pt x="10163" y="21"/>
                    <a:pt x="10162" y="12"/>
                  </a:cubicBezTo>
                  <a:cubicBezTo>
                    <a:pt x="10162" y="4"/>
                    <a:pt x="10092" y="1"/>
                    <a:pt x="9962"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0"/>
            <p:cNvSpPr/>
            <p:nvPr/>
          </p:nvSpPr>
          <p:spPr>
            <a:xfrm>
              <a:off x="5876500" y="3747850"/>
              <a:ext cx="128125" cy="324400"/>
            </a:xfrm>
            <a:custGeom>
              <a:avLst/>
              <a:gdLst/>
              <a:ahLst/>
              <a:cxnLst/>
              <a:rect l="l" t="t" r="r" b="b"/>
              <a:pathLst>
                <a:path w="5125" h="12976" extrusionOk="0">
                  <a:moveTo>
                    <a:pt x="5" y="1"/>
                  </a:moveTo>
                  <a:cubicBezTo>
                    <a:pt x="5" y="1"/>
                    <a:pt x="5" y="1"/>
                    <a:pt x="5" y="1"/>
                  </a:cubicBezTo>
                  <a:cubicBezTo>
                    <a:pt x="1" y="3"/>
                    <a:pt x="16" y="51"/>
                    <a:pt x="49" y="137"/>
                  </a:cubicBezTo>
                  <a:cubicBezTo>
                    <a:pt x="89" y="239"/>
                    <a:pt x="138" y="364"/>
                    <a:pt x="197" y="515"/>
                  </a:cubicBezTo>
                  <a:cubicBezTo>
                    <a:pt x="337" y="863"/>
                    <a:pt x="525" y="1332"/>
                    <a:pt x="752" y="1902"/>
                  </a:cubicBezTo>
                  <a:cubicBezTo>
                    <a:pt x="1217" y="3074"/>
                    <a:pt x="1827" y="4707"/>
                    <a:pt x="2495" y="6514"/>
                  </a:cubicBezTo>
                  <a:cubicBezTo>
                    <a:pt x="3161" y="8321"/>
                    <a:pt x="3788" y="9950"/>
                    <a:pt x="4278" y="11113"/>
                  </a:cubicBezTo>
                  <a:cubicBezTo>
                    <a:pt x="4523" y="11696"/>
                    <a:pt x="4727" y="12164"/>
                    <a:pt x="4876" y="12484"/>
                  </a:cubicBezTo>
                  <a:cubicBezTo>
                    <a:pt x="4946" y="12631"/>
                    <a:pt x="5004" y="12752"/>
                    <a:pt x="5050" y="12852"/>
                  </a:cubicBezTo>
                  <a:cubicBezTo>
                    <a:pt x="5091" y="12933"/>
                    <a:pt x="5115" y="12976"/>
                    <a:pt x="5120" y="12976"/>
                  </a:cubicBezTo>
                  <a:cubicBezTo>
                    <a:pt x="5120" y="12976"/>
                    <a:pt x="5120" y="12976"/>
                    <a:pt x="5120" y="12976"/>
                  </a:cubicBezTo>
                  <a:cubicBezTo>
                    <a:pt x="5124" y="12973"/>
                    <a:pt x="5109" y="12927"/>
                    <a:pt x="5077" y="12839"/>
                  </a:cubicBezTo>
                  <a:cubicBezTo>
                    <a:pt x="5037" y="12737"/>
                    <a:pt x="4988" y="12612"/>
                    <a:pt x="4928" y="12460"/>
                  </a:cubicBezTo>
                  <a:cubicBezTo>
                    <a:pt x="4789" y="12113"/>
                    <a:pt x="4601" y="11644"/>
                    <a:pt x="4373" y="11074"/>
                  </a:cubicBezTo>
                  <a:cubicBezTo>
                    <a:pt x="3908" y="9901"/>
                    <a:pt x="3298" y="8269"/>
                    <a:pt x="2631" y="6463"/>
                  </a:cubicBezTo>
                  <a:cubicBezTo>
                    <a:pt x="1963" y="4655"/>
                    <a:pt x="1337" y="3026"/>
                    <a:pt x="847" y="1862"/>
                  </a:cubicBezTo>
                  <a:cubicBezTo>
                    <a:pt x="602" y="1281"/>
                    <a:pt x="398" y="812"/>
                    <a:pt x="249" y="492"/>
                  </a:cubicBezTo>
                  <a:cubicBezTo>
                    <a:pt x="180" y="346"/>
                    <a:pt x="122" y="224"/>
                    <a:pt x="75" y="126"/>
                  </a:cubicBezTo>
                  <a:cubicBezTo>
                    <a:pt x="35" y="43"/>
                    <a:pt x="11" y="1"/>
                    <a:pt x="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a:off x="6004450" y="3963425"/>
              <a:ext cx="337575" cy="108850"/>
            </a:xfrm>
            <a:custGeom>
              <a:avLst/>
              <a:gdLst/>
              <a:ahLst/>
              <a:cxnLst/>
              <a:rect l="l" t="t" r="r" b="b"/>
              <a:pathLst>
                <a:path w="13503" h="4354" extrusionOk="0">
                  <a:moveTo>
                    <a:pt x="13495" y="0"/>
                  </a:moveTo>
                  <a:cubicBezTo>
                    <a:pt x="13480" y="0"/>
                    <a:pt x="13434" y="10"/>
                    <a:pt x="13358" y="29"/>
                  </a:cubicBezTo>
                  <a:cubicBezTo>
                    <a:pt x="13251" y="57"/>
                    <a:pt x="13119" y="92"/>
                    <a:pt x="12958" y="134"/>
                  </a:cubicBezTo>
                  <a:cubicBezTo>
                    <a:pt x="12612" y="227"/>
                    <a:pt x="12113" y="372"/>
                    <a:pt x="11498" y="557"/>
                  </a:cubicBezTo>
                  <a:cubicBezTo>
                    <a:pt x="10270" y="928"/>
                    <a:pt x="8584" y="1479"/>
                    <a:pt x="6728" y="2107"/>
                  </a:cubicBezTo>
                  <a:cubicBezTo>
                    <a:pt x="4873" y="2736"/>
                    <a:pt x="3194" y="3301"/>
                    <a:pt x="1973" y="3697"/>
                  </a:cubicBezTo>
                  <a:cubicBezTo>
                    <a:pt x="1379" y="3890"/>
                    <a:pt x="890" y="4048"/>
                    <a:pt x="528" y="4166"/>
                  </a:cubicBezTo>
                  <a:cubicBezTo>
                    <a:pt x="371" y="4218"/>
                    <a:pt x="241" y="4262"/>
                    <a:pt x="136" y="4297"/>
                  </a:cubicBezTo>
                  <a:cubicBezTo>
                    <a:pt x="47" y="4328"/>
                    <a:pt x="1" y="4347"/>
                    <a:pt x="2" y="4353"/>
                  </a:cubicBezTo>
                  <a:cubicBezTo>
                    <a:pt x="2" y="4353"/>
                    <a:pt x="4" y="4354"/>
                    <a:pt x="6" y="4354"/>
                  </a:cubicBezTo>
                  <a:cubicBezTo>
                    <a:pt x="20" y="4354"/>
                    <a:pt x="67" y="4344"/>
                    <a:pt x="144" y="4326"/>
                  </a:cubicBezTo>
                  <a:cubicBezTo>
                    <a:pt x="252" y="4297"/>
                    <a:pt x="383" y="4263"/>
                    <a:pt x="544" y="4220"/>
                  </a:cubicBezTo>
                  <a:cubicBezTo>
                    <a:pt x="891" y="4127"/>
                    <a:pt x="1389" y="3982"/>
                    <a:pt x="2004" y="3796"/>
                  </a:cubicBezTo>
                  <a:cubicBezTo>
                    <a:pt x="3232" y="3426"/>
                    <a:pt x="4919" y="2875"/>
                    <a:pt x="6775" y="2247"/>
                  </a:cubicBezTo>
                  <a:cubicBezTo>
                    <a:pt x="8629" y="1619"/>
                    <a:pt x="10308" y="1052"/>
                    <a:pt x="11529" y="657"/>
                  </a:cubicBezTo>
                  <a:cubicBezTo>
                    <a:pt x="12124" y="464"/>
                    <a:pt x="12613" y="306"/>
                    <a:pt x="12975" y="189"/>
                  </a:cubicBezTo>
                  <a:cubicBezTo>
                    <a:pt x="13132" y="135"/>
                    <a:pt x="13261" y="93"/>
                    <a:pt x="13367" y="57"/>
                  </a:cubicBezTo>
                  <a:cubicBezTo>
                    <a:pt x="13456" y="25"/>
                    <a:pt x="13502" y="6"/>
                    <a:pt x="13500" y="2"/>
                  </a:cubicBezTo>
                  <a:cubicBezTo>
                    <a:pt x="13500" y="1"/>
                    <a:pt x="13498" y="0"/>
                    <a:pt x="1349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0"/>
            <p:cNvSpPr/>
            <p:nvPr/>
          </p:nvSpPr>
          <p:spPr>
            <a:xfrm>
              <a:off x="4232125" y="5051425"/>
              <a:ext cx="2219425" cy="2675"/>
            </a:xfrm>
            <a:custGeom>
              <a:avLst/>
              <a:gdLst/>
              <a:ahLst/>
              <a:cxnLst/>
              <a:rect l="l" t="t" r="r" b="b"/>
              <a:pathLst>
                <a:path w="88777" h="107" extrusionOk="0">
                  <a:moveTo>
                    <a:pt x="44391" y="1"/>
                  </a:moveTo>
                  <a:cubicBezTo>
                    <a:pt x="19871" y="1"/>
                    <a:pt x="1" y="24"/>
                    <a:pt x="1" y="54"/>
                  </a:cubicBezTo>
                  <a:cubicBezTo>
                    <a:pt x="1" y="83"/>
                    <a:pt x="19871" y="106"/>
                    <a:pt x="44391" y="106"/>
                  </a:cubicBezTo>
                  <a:cubicBezTo>
                    <a:pt x="68902" y="106"/>
                    <a:pt x="88777" y="83"/>
                    <a:pt x="88777" y="54"/>
                  </a:cubicBezTo>
                  <a:cubicBezTo>
                    <a:pt x="88777" y="24"/>
                    <a:pt x="68902" y="1"/>
                    <a:pt x="44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0"/>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0"/>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0"/>
            <p:cNvSpPr/>
            <p:nvPr/>
          </p:nvSpPr>
          <p:spPr>
            <a:xfrm>
              <a:off x="4644075" y="3768800"/>
              <a:ext cx="11825" cy="200200"/>
            </a:xfrm>
            <a:custGeom>
              <a:avLst/>
              <a:gdLst/>
              <a:ahLst/>
              <a:cxnLst/>
              <a:rect l="l" t="t" r="r" b="b"/>
              <a:pathLst>
                <a:path w="473" h="8008" extrusionOk="0">
                  <a:moveTo>
                    <a:pt x="70" y="1"/>
                  </a:moveTo>
                  <a:cubicBezTo>
                    <a:pt x="61" y="1"/>
                    <a:pt x="49" y="113"/>
                    <a:pt x="35" y="315"/>
                  </a:cubicBezTo>
                  <a:cubicBezTo>
                    <a:pt x="19" y="518"/>
                    <a:pt x="10" y="812"/>
                    <a:pt x="8" y="1175"/>
                  </a:cubicBezTo>
                  <a:cubicBezTo>
                    <a:pt x="1" y="1903"/>
                    <a:pt x="45" y="2907"/>
                    <a:pt x="131" y="4011"/>
                  </a:cubicBezTo>
                  <a:cubicBezTo>
                    <a:pt x="217" y="5100"/>
                    <a:pt x="296" y="6084"/>
                    <a:pt x="356" y="6837"/>
                  </a:cubicBezTo>
                  <a:cubicBezTo>
                    <a:pt x="381" y="7177"/>
                    <a:pt x="402" y="7464"/>
                    <a:pt x="419" y="7693"/>
                  </a:cubicBezTo>
                  <a:cubicBezTo>
                    <a:pt x="435" y="7896"/>
                    <a:pt x="447" y="8008"/>
                    <a:pt x="456" y="8008"/>
                  </a:cubicBezTo>
                  <a:cubicBezTo>
                    <a:pt x="465" y="8008"/>
                    <a:pt x="470" y="7895"/>
                    <a:pt x="470" y="7692"/>
                  </a:cubicBezTo>
                  <a:cubicBezTo>
                    <a:pt x="472" y="7489"/>
                    <a:pt x="464" y="7195"/>
                    <a:pt x="450" y="6832"/>
                  </a:cubicBezTo>
                  <a:cubicBezTo>
                    <a:pt x="421" y="6106"/>
                    <a:pt x="348" y="5105"/>
                    <a:pt x="263" y="4002"/>
                  </a:cubicBezTo>
                  <a:cubicBezTo>
                    <a:pt x="178" y="2898"/>
                    <a:pt x="119" y="1899"/>
                    <a:pt x="101" y="1174"/>
                  </a:cubicBezTo>
                  <a:cubicBezTo>
                    <a:pt x="91" y="813"/>
                    <a:pt x="87" y="520"/>
                    <a:pt x="86" y="317"/>
                  </a:cubicBezTo>
                  <a:cubicBezTo>
                    <a:pt x="84" y="115"/>
                    <a:pt x="79" y="2"/>
                    <a:pt x="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0"/>
            <p:cNvSpPr/>
            <p:nvPr/>
          </p:nvSpPr>
          <p:spPr>
            <a:xfrm>
              <a:off x="4419275" y="3959400"/>
              <a:ext cx="236250" cy="9700"/>
            </a:xfrm>
            <a:custGeom>
              <a:avLst/>
              <a:gdLst/>
              <a:ahLst/>
              <a:cxnLst/>
              <a:rect l="l" t="t" r="r" b="b"/>
              <a:pathLst>
                <a:path w="9450" h="388" extrusionOk="0">
                  <a:moveTo>
                    <a:pt x="4495" y="1"/>
                  </a:moveTo>
                  <a:cubicBezTo>
                    <a:pt x="3277" y="1"/>
                    <a:pt x="2179" y="59"/>
                    <a:pt x="1375" y="140"/>
                  </a:cubicBezTo>
                  <a:cubicBezTo>
                    <a:pt x="948" y="180"/>
                    <a:pt x="604" y="227"/>
                    <a:pt x="367" y="266"/>
                  </a:cubicBezTo>
                  <a:cubicBezTo>
                    <a:pt x="130" y="305"/>
                    <a:pt x="0" y="331"/>
                    <a:pt x="2" y="340"/>
                  </a:cubicBezTo>
                  <a:cubicBezTo>
                    <a:pt x="2" y="343"/>
                    <a:pt x="12" y="344"/>
                    <a:pt x="31" y="344"/>
                  </a:cubicBezTo>
                  <a:cubicBezTo>
                    <a:pt x="82" y="344"/>
                    <a:pt x="200" y="335"/>
                    <a:pt x="374" y="317"/>
                  </a:cubicBezTo>
                  <a:cubicBezTo>
                    <a:pt x="612" y="295"/>
                    <a:pt x="957" y="262"/>
                    <a:pt x="1383" y="234"/>
                  </a:cubicBezTo>
                  <a:cubicBezTo>
                    <a:pt x="2171" y="177"/>
                    <a:pt x="3239" y="135"/>
                    <a:pt x="4425" y="135"/>
                  </a:cubicBezTo>
                  <a:cubicBezTo>
                    <a:pt x="4524" y="135"/>
                    <a:pt x="4623" y="135"/>
                    <a:pt x="4724" y="136"/>
                  </a:cubicBezTo>
                  <a:cubicBezTo>
                    <a:pt x="6030" y="146"/>
                    <a:pt x="7211" y="206"/>
                    <a:pt x="8065" y="274"/>
                  </a:cubicBezTo>
                  <a:cubicBezTo>
                    <a:pt x="8492" y="304"/>
                    <a:pt x="8837" y="339"/>
                    <a:pt x="9076" y="361"/>
                  </a:cubicBezTo>
                  <a:cubicBezTo>
                    <a:pt x="9251" y="378"/>
                    <a:pt x="9369" y="387"/>
                    <a:pt x="9420" y="387"/>
                  </a:cubicBezTo>
                  <a:cubicBezTo>
                    <a:pt x="9438" y="387"/>
                    <a:pt x="9448" y="386"/>
                    <a:pt x="9448" y="384"/>
                  </a:cubicBezTo>
                  <a:cubicBezTo>
                    <a:pt x="9449" y="374"/>
                    <a:pt x="9319" y="349"/>
                    <a:pt x="9082" y="309"/>
                  </a:cubicBezTo>
                  <a:cubicBezTo>
                    <a:pt x="8845" y="271"/>
                    <a:pt x="8500" y="222"/>
                    <a:pt x="8073" y="178"/>
                  </a:cubicBezTo>
                  <a:cubicBezTo>
                    <a:pt x="7219" y="87"/>
                    <a:pt x="6034" y="12"/>
                    <a:pt x="4724" y="1"/>
                  </a:cubicBezTo>
                  <a:cubicBezTo>
                    <a:pt x="4647" y="1"/>
                    <a:pt x="4571" y="1"/>
                    <a:pt x="4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4801075" y="3892000"/>
              <a:ext cx="62100" cy="312675"/>
            </a:xfrm>
            <a:custGeom>
              <a:avLst/>
              <a:gdLst/>
              <a:ahLst/>
              <a:cxnLst/>
              <a:rect l="l" t="t" r="r" b="b"/>
              <a:pathLst>
                <a:path w="2484" h="12507" extrusionOk="0">
                  <a:moveTo>
                    <a:pt x="2479" y="1"/>
                  </a:moveTo>
                  <a:cubicBezTo>
                    <a:pt x="2474" y="1"/>
                    <a:pt x="2460" y="43"/>
                    <a:pt x="2436" y="124"/>
                  </a:cubicBezTo>
                  <a:cubicBezTo>
                    <a:pt x="2411" y="221"/>
                    <a:pt x="2379" y="339"/>
                    <a:pt x="2340" y="483"/>
                  </a:cubicBezTo>
                  <a:cubicBezTo>
                    <a:pt x="2258" y="795"/>
                    <a:pt x="2152" y="1250"/>
                    <a:pt x="2027" y="1813"/>
                  </a:cubicBezTo>
                  <a:cubicBezTo>
                    <a:pt x="1777" y="2940"/>
                    <a:pt x="1480" y="4507"/>
                    <a:pt x="1176" y="6241"/>
                  </a:cubicBezTo>
                  <a:cubicBezTo>
                    <a:pt x="872" y="7976"/>
                    <a:pt x="591" y="9543"/>
                    <a:pt x="365" y="10674"/>
                  </a:cubicBezTo>
                  <a:cubicBezTo>
                    <a:pt x="253" y="11224"/>
                    <a:pt x="161" y="11677"/>
                    <a:pt x="93" y="12013"/>
                  </a:cubicBezTo>
                  <a:cubicBezTo>
                    <a:pt x="64" y="12158"/>
                    <a:pt x="40" y="12278"/>
                    <a:pt x="21" y="12377"/>
                  </a:cubicBezTo>
                  <a:cubicBezTo>
                    <a:pt x="6" y="12461"/>
                    <a:pt x="0" y="12505"/>
                    <a:pt x="5" y="12506"/>
                  </a:cubicBezTo>
                  <a:cubicBezTo>
                    <a:pt x="5" y="12506"/>
                    <a:pt x="5" y="12506"/>
                    <a:pt x="5" y="12506"/>
                  </a:cubicBezTo>
                  <a:cubicBezTo>
                    <a:pt x="9" y="12506"/>
                    <a:pt x="24" y="12464"/>
                    <a:pt x="47" y="12384"/>
                  </a:cubicBezTo>
                  <a:cubicBezTo>
                    <a:pt x="73" y="12286"/>
                    <a:pt x="105" y="12168"/>
                    <a:pt x="143" y="12024"/>
                  </a:cubicBezTo>
                  <a:cubicBezTo>
                    <a:pt x="225" y="11712"/>
                    <a:pt x="332" y="11257"/>
                    <a:pt x="457" y="10694"/>
                  </a:cubicBezTo>
                  <a:cubicBezTo>
                    <a:pt x="707" y="9567"/>
                    <a:pt x="1003" y="8000"/>
                    <a:pt x="1307" y="6266"/>
                  </a:cubicBezTo>
                  <a:cubicBezTo>
                    <a:pt x="1611" y="4532"/>
                    <a:pt x="1892" y="2964"/>
                    <a:pt x="2119" y="1833"/>
                  </a:cubicBezTo>
                  <a:cubicBezTo>
                    <a:pt x="2230" y="1283"/>
                    <a:pt x="2323" y="831"/>
                    <a:pt x="2391" y="494"/>
                  </a:cubicBezTo>
                  <a:cubicBezTo>
                    <a:pt x="2420" y="349"/>
                    <a:pt x="2443" y="229"/>
                    <a:pt x="2462" y="130"/>
                  </a:cubicBezTo>
                  <a:cubicBezTo>
                    <a:pt x="2477" y="46"/>
                    <a:pt x="2483" y="2"/>
                    <a:pt x="2479" y="1"/>
                  </a:cubicBezTo>
                  <a:cubicBezTo>
                    <a:pt x="2479" y="1"/>
                    <a:pt x="2479" y="1"/>
                    <a:pt x="2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0"/>
            <p:cNvSpPr/>
            <p:nvPr/>
          </p:nvSpPr>
          <p:spPr>
            <a:xfrm>
              <a:off x="4479875" y="4162025"/>
              <a:ext cx="321350" cy="42725"/>
            </a:xfrm>
            <a:custGeom>
              <a:avLst/>
              <a:gdLst/>
              <a:ahLst/>
              <a:cxnLst/>
              <a:rect l="l" t="t" r="r" b="b"/>
              <a:pathLst>
                <a:path w="12854" h="1709" extrusionOk="0">
                  <a:moveTo>
                    <a:pt x="31" y="1"/>
                  </a:moveTo>
                  <a:cubicBezTo>
                    <a:pt x="11" y="1"/>
                    <a:pt x="1" y="2"/>
                    <a:pt x="1" y="4"/>
                  </a:cubicBezTo>
                  <a:cubicBezTo>
                    <a:pt x="0" y="9"/>
                    <a:pt x="45" y="18"/>
                    <a:pt x="130" y="32"/>
                  </a:cubicBezTo>
                  <a:cubicBezTo>
                    <a:pt x="231" y="46"/>
                    <a:pt x="355" y="64"/>
                    <a:pt x="504" y="85"/>
                  </a:cubicBezTo>
                  <a:cubicBezTo>
                    <a:pt x="849" y="132"/>
                    <a:pt x="1315" y="195"/>
                    <a:pt x="1881" y="270"/>
                  </a:cubicBezTo>
                  <a:cubicBezTo>
                    <a:pt x="3043" y="426"/>
                    <a:pt x="4646" y="660"/>
                    <a:pt x="6418" y="921"/>
                  </a:cubicBezTo>
                  <a:cubicBezTo>
                    <a:pt x="8189" y="1182"/>
                    <a:pt x="9796" y="1401"/>
                    <a:pt x="10961" y="1534"/>
                  </a:cubicBezTo>
                  <a:cubicBezTo>
                    <a:pt x="11545" y="1599"/>
                    <a:pt x="12017" y="1648"/>
                    <a:pt x="12344" y="1675"/>
                  </a:cubicBezTo>
                  <a:cubicBezTo>
                    <a:pt x="12495" y="1687"/>
                    <a:pt x="12619" y="1696"/>
                    <a:pt x="12721" y="1704"/>
                  </a:cubicBezTo>
                  <a:cubicBezTo>
                    <a:pt x="12768" y="1707"/>
                    <a:pt x="12802" y="1709"/>
                    <a:pt x="12824" y="1709"/>
                  </a:cubicBezTo>
                  <a:cubicBezTo>
                    <a:pt x="12843" y="1709"/>
                    <a:pt x="12853" y="1707"/>
                    <a:pt x="12853" y="1705"/>
                  </a:cubicBezTo>
                  <a:cubicBezTo>
                    <a:pt x="12853" y="1701"/>
                    <a:pt x="12808" y="1691"/>
                    <a:pt x="12723" y="1677"/>
                  </a:cubicBezTo>
                  <a:cubicBezTo>
                    <a:pt x="12623" y="1663"/>
                    <a:pt x="12499" y="1645"/>
                    <a:pt x="12349" y="1624"/>
                  </a:cubicBezTo>
                  <a:cubicBezTo>
                    <a:pt x="12004" y="1578"/>
                    <a:pt x="11539" y="1515"/>
                    <a:pt x="10973" y="1439"/>
                  </a:cubicBezTo>
                  <a:cubicBezTo>
                    <a:pt x="9811" y="1283"/>
                    <a:pt x="8207" y="1049"/>
                    <a:pt x="6436" y="788"/>
                  </a:cubicBezTo>
                  <a:cubicBezTo>
                    <a:pt x="4664" y="527"/>
                    <a:pt x="3058" y="308"/>
                    <a:pt x="1892" y="176"/>
                  </a:cubicBezTo>
                  <a:cubicBezTo>
                    <a:pt x="1309" y="110"/>
                    <a:pt x="837" y="61"/>
                    <a:pt x="510" y="34"/>
                  </a:cubicBezTo>
                  <a:cubicBezTo>
                    <a:pt x="359" y="22"/>
                    <a:pt x="234" y="13"/>
                    <a:pt x="133" y="5"/>
                  </a:cubicBezTo>
                  <a:cubicBezTo>
                    <a:pt x="88" y="2"/>
                    <a:pt x="54"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0"/>
            <p:cNvSpPr/>
            <p:nvPr/>
          </p:nvSpPr>
          <p:spPr>
            <a:xfrm>
              <a:off x="5706125" y="3248825"/>
              <a:ext cx="78075" cy="108175"/>
            </a:xfrm>
            <a:custGeom>
              <a:avLst/>
              <a:gdLst/>
              <a:ahLst/>
              <a:cxnLst/>
              <a:rect l="l" t="t" r="r" b="b"/>
              <a:pathLst>
                <a:path w="3123" h="4327" extrusionOk="0">
                  <a:moveTo>
                    <a:pt x="911" y="0"/>
                  </a:moveTo>
                  <a:cubicBezTo>
                    <a:pt x="836" y="0"/>
                    <a:pt x="761" y="10"/>
                    <a:pt x="687" y="32"/>
                  </a:cubicBezTo>
                  <a:cubicBezTo>
                    <a:pt x="360" y="128"/>
                    <a:pt x="133" y="446"/>
                    <a:pt x="66" y="781"/>
                  </a:cubicBezTo>
                  <a:cubicBezTo>
                    <a:pt x="0" y="1114"/>
                    <a:pt x="72" y="1462"/>
                    <a:pt x="183" y="1784"/>
                  </a:cubicBezTo>
                  <a:cubicBezTo>
                    <a:pt x="566" y="2888"/>
                    <a:pt x="1138" y="3887"/>
                    <a:pt x="2221" y="4327"/>
                  </a:cubicBezTo>
                  <a:cubicBezTo>
                    <a:pt x="2844" y="3844"/>
                    <a:pt x="3122" y="2988"/>
                    <a:pt x="2992" y="2210"/>
                  </a:cubicBezTo>
                  <a:cubicBezTo>
                    <a:pt x="2862" y="1433"/>
                    <a:pt x="2360" y="744"/>
                    <a:pt x="1710" y="299"/>
                  </a:cubicBezTo>
                  <a:cubicBezTo>
                    <a:pt x="1473" y="136"/>
                    <a:pt x="1191" y="0"/>
                    <a:pt x="911"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p:cNvSpPr/>
            <p:nvPr/>
          </p:nvSpPr>
          <p:spPr>
            <a:xfrm>
              <a:off x="5785975" y="3370600"/>
              <a:ext cx="142500" cy="60300"/>
            </a:xfrm>
            <a:custGeom>
              <a:avLst/>
              <a:gdLst/>
              <a:ahLst/>
              <a:cxnLst/>
              <a:rect l="l" t="t" r="r" b="b"/>
              <a:pathLst>
                <a:path w="5700" h="2412" extrusionOk="0">
                  <a:moveTo>
                    <a:pt x="3562" y="1"/>
                  </a:moveTo>
                  <a:cubicBezTo>
                    <a:pt x="2281" y="1"/>
                    <a:pt x="997" y="478"/>
                    <a:pt x="49" y="1342"/>
                  </a:cubicBezTo>
                  <a:lnTo>
                    <a:pt x="1" y="1446"/>
                  </a:lnTo>
                  <a:cubicBezTo>
                    <a:pt x="779" y="2084"/>
                    <a:pt x="1786" y="2411"/>
                    <a:pt x="2791" y="2411"/>
                  </a:cubicBezTo>
                  <a:cubicBezTo>
                    <a:pt x="3548" y="2411"/>
                    <a:pt x="4304" y="2225"/>
                    <a:pt x="4959" y="1845"/>
                  </a:cubicBezTo>
                  <a:cubicBezTo>
                    <a:pt x="5326" y="1632"/>
                    <a:pt x="5700" y="1278"/>
                    <a:pt x="5632" y="860"/>
                  </a:cubicBezTo>
                  <a:cubicBezTo>
                    <a:pt x="5564" y="441"/>
                    <a:pt x="5100" y="224"/>
                    <a:pt x="4688" y="128"/>
                  </a:cubicBezTo>
                  <a:cubicBezTo>
                    <a:pt x="4319" y="42"/>
                    <a:pt x="3940" y="1"/>
                    <a:pt x="3562"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p:cNvSpPr/>
            <p:nvPr/>
          </p:nvSpPr>
          <p:spPr>
            <a:xfrm>
              <a:off x="5822600" y="3183850"/>
              <a:ext cx="138900" cy="150325"/>
            </a:xfrm>
            <a:custGeom>
              <a:avLst/>
              <a:gdLst/>
              <a:ahLst/>
              <a:cxnLst/>
              <a:rect l="l" t="t" r="r" b="b"/>
              <a:pathLst>
                <a:path w="5556" h="6013" extrusionOk="0">
                  <a:moveTo>
                    <a:pt x="3918" y="1"/>
                  </a:moveTo>
                  <a:cubicBezTo>
                    <a:pt x="3413" y="1"/>
                    <a:pt x="2906" y="162"/>
                    <a:pt x="2472" y="427"/>
                  </a:cubicBezTo>
                  <a:cubicBezTo>
                    <a:pt x="1869" y="794"/>
                    <a:pt x="1398" y="1346"/>
                    <a:pt x="1021" y="1943"/>
                  </a:cubicBezTo>
                  <a:cubicBezTo>
                    <a:pt x="290" y="3097"/>
                    <a:pt x="33" y="4648"/>
                    <a:pt x="0" y="6012"/>
                  </a:cubicBezTo>
                  <a:cubicBezTo>
                    <a:pt x="1516" y="5951"/>
                    <a:pt x="2811" y="4760"/>
                    <a:pt x="3430" y="4115"/>
                  </a:cubicBezTo>
                  <a:cubicBezTo>
                    <a:pt x="4408" y="3094"/>
                    <a:pt x="5556" y="656"/>
                    <a:pt x="4501" y="78"/>
                  </a:cubicBezTo>
                  <a:cubicBezTo>
                    <a:pt x="4310" y="25"/>
                    <a:pt x="4114" y="1"/>
                    <a:pt x="3918"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p:cNvSpPr/>
            <p:nvPr/>
          </p:nvSpPr>
          <p:spPr>
            <a:xfrm>
              <a:off x="5729875" y="3293525"/>
              <a:ext cx="35450" cy="162175"/>
            </a:xfrm>
            <a:custGeom>
              <a:avLst/>
              <a:gdLst/>
              <a:ahLst/>
              <a:cxnLst/>
              <a:rect l="l" t="t" r="r" b="b"/>
              <a:pathLst>
                <a:path w="1418" h="6487" extrusionOk="0">
                  <a:moveTo>
                    <a:pt x="491" y="1"/>
                  </a:moveTo>
                  <a:cubicBezTo>
                    <a:pt x="490" y="1"/>
                    <a:pt x="490" y="1"/>
                    <a:pt x="490" y="1"/>
                  </a:cubicBezTo>
                  <a:cubicBezTo>
                    <a:pt x="464" y="19"/>
                    <a:pt x="732" y="336"/>
                    <a:pt x="942" y="953"/>
                  </a:cubicBezTo>
                  <a:cubicBezTo>
                    <a:pt x="1158" y="1562"/>
                    <a:pt x="1263" y="2478"/>
                    <a:pt x="1083" y="3455"/>
                  </a:cubicBezTo>
                  <a:cubicBezTo>
                    <a:pt x="901" y="4432"/>
                    <a:pt x="540" y="5270"/>
                    <a:pt x="281" y="5870"/>
                  </a:cubicBezTo>
                  <a:lnTo>
                    <a:pt x="1" y="6487"/>
                  </a:lnTo>
                  <a:cubicBezTo>
                    <a:pt x="90" y="6325"/>
                    <a:pt x="235" y="6212"/>
                    <a:pt x="380" y="5916"/>
                  </a:cubicBezTo>
                  <a:cubicBezTo>
                    <a:pt x="664" y="5324"/>
                    <a:pt x="1047" y="4483"/>
                    <a:pt x="1233" y="3482"/>
                  </a:cubicBezTo>
                  <a:cubicBezTo>
                    <a:pt x="1418" y="2480"/>
                    <a:pt x="1292" y="1534"/>
                    <a:pt x="1043" y="916"/>
                  </a:cubicBezTo>
                  <a:cubicBezTo>
                    <a:pt x="922" y="605"/>
                    <a:pt x="787" y="371"/>
                    <a:pt x="678" y="220"/>
                  </a:cubicBezTo>
                  <a:cubicBezTo>
                    <a:pt x="572" y="74"/>
                    <a:pt x="502" y="1"/>
                    <a:pt x="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p:nvPr/>
          </p:nvSpPr>
          <p:spPr>
            <a:xfrm>
              <a:off x="5728325" y="3230250"/>
              <a:ext cx="181025" cy="225925"/>
            </a:xfrm>
            <a:custGeom>
              <a:avLst/>
              <a:gdLst/>
              <a:ahLst/>
              <a:cxnLst/>
              <a:rect l="l" t="t" r="r" b="b"/>
              <a:pathLst>
                <a:path w="7241" h="9037" extrusionOk="0">
                  <a:moveTo>
                    <a:pt x="7232" y="1"/>
                  </a:moveTo>
                  <a:cubicBezTo>
                    <a:pt x="7219" y="1"/>
                    <a:pt x="7103" y="121"/>
                    <a:pt x="6903" y="340"/>
                  </a:cubicBezTo>
                  <a:cubicBezTo>
                    <a:pt x="6697" y="564"/>
                    <a:pt x="6405" y="894"/>
                    <a:pt x="6049" y="1305"/>
                  </a:cubicBezTo>
                  <a:cubicBezTo>
                    <a:pt x="5337" y="2127"/>
                    <a:pt x="4371" y="3280"/>
                    <a:pt x="3336" y="4578"/>
                  </a:cubicBezTo>
                  <a:cubicBezTo>
                    <a:pt x="2302" y="5876"/>
                    <a:pt x="1394" y="7075"/>
                    <a:pt x="752" y="7954"/>
                  </a:cubicBezTo>
                  <a:cubicBezTo>
                    <a:pt x="430" y="8392"/>
                    <a:pt x="174" y="8750"/>
                    <a:pt x="1" y="9000"/>
                  </a:cubicBezTo>
                  <a:lnTo>
                    <a:pt x="49" y="9036"/>
                  </a:lnTo>
                  <a:cubicBezTo>
                    <a:pt x="251" y="8774"/>
                    <a:pt x="518" y="8432"/>
                    <a:pt x="838" y="8018"/>
                  </a:cubicBezTo>
                  <a:cubicBezTo>
                    <a:pt x="1502" y="7157"/>
                    <a:pt x="2422" y="5971"/>
                    <a:pt x="3456" y="4673"/>
                  </a:cubicBezTo>
                  <a:cubicBezTo>
                    <a:pt x="4490" y="3377"/>
                    <a:pt x="5441" y="2214"/>
                    <a:pt x="6132" y="1374"/>
                  </a:cubicBezTo>
                  <a:cubicBezTo>
                    <a:pt x="6464" y="970"/>
                    <a:pt x="6738" y="635"/>
                    <a:pt x="6948" y="378"/>
                  </a:cubicBezTo>
                  <a:cubicBezTo>
                    <a:pt x="7140" y="142"/>
                    <a:pt x="7241" y="8"/>
                    <a:pt x="7233" y="1"/>
                  </a:cubicBezTo>
                  <a:cubicBezTo>
                    <a:pt x="7233" y="1"/>
                    <a:pt x="7233" y="1"/>
                    <a:pt x="7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0"/>
            <p:cNvSpPr/>
            <p:nvPr/>
          </p:nvSpPr>
          <p:spPr>
            <a:xfrm>
              <a:off x="5727775" y="3391250"/>
              <a:ext cx="151800" cy="64050"/>
            </a:xfrm>
            <a:custGeom>
              <a:avLst/>
              <a:gdLst/>
              <a:ahLst/>
              <a:cxnLst/>
              <a:rect l="l" t="t" r="r" b="b"/>
              <a:pathLst>
                <a:path w="6072" h="2562" extrusionOk="0">
                  <a:moveTo>
                    <a:pt x="4736" y="0"/>
                  </a:moveTo>
                  <a:cubicBezTo>
                    <a:pt x="4497" y="0"/>
                    <a:pt x="4232" y="18"/>
                    <a:pt x="3951" y="54"/>
                  </a:cubicBezTo>
                  <a:cubicBezTo>
                    <a:pt x="3536" y="117"/>
                    <a:pt x="3084" y="226"/>
                    <a:pt x="2630" y="399"/>
                  </a:cubicBezTo>
                  <a:cubicBezTo>
                    <a:pt x="2179" y="578"/>
                    <a:pt x="1772" y="804"/>
                    <a:pt x="1423" y="1038"/>
                  </a:cubicBezTo>
                  <a:cubicBezTo>
                    <a:pt x="1079" y="1280"/>
                    <a:pt x="790" y="1527"/>
                    <a:pt x="574" y="1759"/>
                  </a:cubicBezTo>
                  <a:cubicBezTo>
                    <a:pt x="459" y="1869"/>
                    <a:pt x="372" y="1984"/>
                    <a:pt x="292" y="2080"/>
                  </a:cubicBezTo>
                  <a:cubicBezTo>
                    <a:pt x="209" y="2175"/>
                    <a:pt x="147" y="2264"/>
                    <a:pt x="99" y="2339"/>
                  </a:cubicBezTo>
                  <a:cubicBezTo>
                    <a:pt x="0" y="2485"/>
                    <a:pt x="14" y="2554"/>
                    <a:pt x="23" y="2560"/>
                  </a:cubicBezTo>
                  <a:cubicBezTo>
                    <a:pt x="24" y="2561"/>
                    <a:pt x="24" y="2561"/>
                    <a:pt x="25" y="2561"/>
                  </a:cubicBezTo>
                  <a:cubicBezTo>
                    <a:pt x="56" y="2561"/>
                    <a:pt x="214" y="2256"/>
                    <a:pt x="651" y="1836"/>
                  </a:cubicBezTo>
                  <a:cubicBezTo>
                    <a:pt x="872" y="1617"/>
                    <a:pt x="1162" y="1385"/>
                    <a:pt x="1502" y="1155"/>
                  </a:cubicBezTo>
                  <a:cubicBezTo>
                    <a:pt x="1847" y="932"/>
                    <a:pt x="2245" y="716"/>
                    <a:pt x="2686" y="542"/>
                  </a:cubicBezTo>
                  <a:cubicBezTo>
                    <a:pt x="3129" y="372"/>
                    <a:pt x="3568" y="262"/>
                    <a:pt x="3972" y="194"/>
                  </a:cubicBezTo>
                  <a:cubicBezTo>
                    <a:pt x="4317" y="143"/>
                    <a:pt x="4637" y="118"/>
                    <a:pt x="4916" y="118"/>
                  </a:cubicBezTo>
                  <a:cubicBezTo>
                    <a:pt x="4966" y="118"/>
                    <a:pt x="5013" y="118"/>
                    <a:pt x="5060" y="120"/>
                  </a:cubicBezTo>
                  <a:cubicBezTo>
                    <a:pt x="5597" y="134"/>
                    <a:pt x="5955" y="204"/>
                    <a:pt x="6046" y="204"/>
                  </a:cubicBezTo>
                  <a:cubicBezTo>
                    <a:pt x="6061" y="204"/>
                    <a:pt x="6068" y="203"/>
                    <a:pt x="6069" y="199"/>
                  </a:cubicBezTo>
                  <a:cubicBezTo>
                    <a:pt x="6072" y="188"/>
                    <a:pt x="5979" y="160"/>
                    <a:pt x="5806" y="118"/>
                  </a:cubicBezTo>
                  <a:cubicBezTo>
                    <a:pt x="5721" y="96"/>
                    <a:pt x="5615" y="72"/>
                    <a:pt x="5490" y="58"/>
                  </a:cubicBezTo>
                  <a:cubicBezTo>
                    <a:pt x="5366" y="42"/>
                    <a:pt x="5223" y="15"/>
                    <a:pt x="5064" y="13"/>
                  </a:cubicBezTo>
                  <a:cubicBezTo>
                    <a:pt x="4961" y="4"/>
                    <a:pt x="4852" y="0"/>
                    <a:pt x="4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0"/>
            <p:cNvSpPr/>
            <p:nvPr/>
          </p:nvSpPr>
          <p:spPr>
            <a:xfrm>
              <a:off x="4764675" y="3009375"/>
              <a:ext cx="976450" cy="2042775"/>
            </a:xfrm>
            <a:custGeom>
              <a:avLst/>
              <a:gdLst/>
              <a:ahLst/>
              <a:cxnLst/>
              <a:rect l="l" t="t" r="r" b="b"/>
              <a:pathLst>
                <a:path w="39058" h="81711" extrusionOk="0">
                  <a:moveTo>
                    <a:pt x="6187" y="1"/>
                  </a:moveTo>
                  <a:cubicBezTo>
                    <a:pt x="2953" y="1"/>
                    <a:pt x="323" y="2689"/>
                    <a:pt x="309" y="6016"/>
                  </a:cubicBezTo>
                  <a:lnTo>
                    <a:pt x="15" y="75522"/>
                  </a:lnTo>
                  <a:cubicBezTo>
                    <a:pt x="1" y="78856"/>
                    <a:pt x="2619" y="81571"/>
                    <a:pt x="5864" y="81586"/>
                  </a:cubicBezTo>
                  <a:lnTo>
                    <a:pt x="32844" y="81711"/>
                  </a:lnTo>
                  <a:cubicBezTo>
                    <a:pt x="32853" y="81711"/>
                    <a:pt x="32862" y="81711"/>
                    <a:pt x="32871" y="81711"/>
                  </a:cubicBezTo>
                  <a:cubicBezTo>
                    <a:pt x="36106" y="81711"/>
                    <a:pt x="38736" y="79023"/>
                    <a:pt x="38749" y="75696"/>
                  </a:cubicBezTo>
                  <a:lnTo>
                    <a:pt x="39044" y="6190"/>
                  </a:lnTo>
                  <a:cubicBezTo>
                    <a:pt x="39058" y="2855"/>
                    <a:pt x="36439" y="140"/>
                    <a:pt x="33195" y="126"/>
                  </a:cubicBezTo>
                  <a:lnTo>
                    <a:pt x="6214" y="1"/>
                  </a:lnTo>
                  <a:cubicBezTo>
                    <a:pt x="6205" y="1"/>
                    <a:pt x="6196" y="1"/>
                    <a:pt x="6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0"/>
            <p:cNvSpPr/>
            <p:nvPr/>
          </p:nvSpPr>
          <p:spPr>
            <a:xfrm>
              <a:off x="5657525" y="4581875"/>
              <a:ext cx="29750" cy="29725"/>
            </a:xfrm>
            <a:custGeom>
              <a:avLst/>
              <a:gdLst/>
              <a:ahLst/>
              <a:cxnLst/>
              <a:rect l="l" t="t" r="r" b="b"/>
              <a:pathLst>
                <a:path w="1190" h="1189" extrusionOk="0">
                  <a:moveTo>
                    <a:pt x="595" y="1"/>
                  </a:moveTo>
                  <a:cubicBezTo>
                    <a:pt x="267" y="1"/>
                    <a:pt x="0" y="267"/>
                    <a:pt x="0" y="595"/>
                  </a:cubicBezTo>
                  <a:cubicBezTo>
                    <a:pt x="0" y="923"/>
                    <a:pt x="267" y="1189"/>
                    <a:pt x="595" y="1189"/>
                  </a:cubicBezTo>
                  <a:cubicBezTo>
                    <a:pt x="923" y="1189"/>
                    <a:pt x="1190" y="923"/>
                    <a:pt x="1190" y="595"/>
                  </a:cubicBezTo>
                  <a:cubicBezTo>
                    <a:pt x="1190" y="267"/>
                    <a:pt x="923" y="1"/>
                    <a:pt x="59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5671075" y="4596750"/>
              <a:ext cx="2650" cy="32600"/>
            </a:xfrm>
            <a:custGeom>
              <a:avLst/>
              <a:gdLst/>
              <a:ahLst/>
              <a:cxnLst/>
              <a:rect l="l" t="t" r="r" b="b"/>
              <a:pathLst>
                <a:path w="106" h="1304" extrusionOk="0">
                  <a:moveTo>
                    <a:pt x="53" y="0"/>
                  </a:moveTo>
                  <a:cubicBezTo>
                    <a:pt x="24" y="0"/>
                    <a:pt x="1" y="292"/>
                    <a:pt x="1" y="652"/>
                  </a:cubicBezTo>
                  <a:cubicBezTo>
                    <a:pt x="1" y="1012"/>
                    <a:pt x="24" y="1304"/>
                    <a:pt x="53" y="1304"/>
                  </a:cubicBezTo>
                  <a:cubicBezTo>
                    <a:pt x="82" y="1304"/>
                    <a:pt x="105" y="1012"/>
                    <a:pt x="105" y="652"/>
                  </a:cubicBezTo>
                  <a:cubicBezTo>
                    <a:pt x="105" y="292"/>
                    <a:pt x="82" y="0"/>
                    <a:pt x="53"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4799575" y="3066675"/>
              <a:ext cx="914350" cy="1918025"/>
            </a:xfrm>
            <a:custGeom>
              <a:avLst/>
              <a:gdLst/>
              <a:ahLst/>
              <a:cxnLst/>
              <a:rect l="l" t="t" r="r" b="b"/>
              <a:pathLst>
                <a:path w="36574" h="76721" extrusionOk="0">
                  <a:moveTo>
                    <a:pt x="4543" y="1"/>
                  </a:moveTo>
                  <a:cubicBezTo>
                    <a:pt x="2207" y="1"/>
                    <a:pt x="308" y="1889"/>
                    <a:pt x="299" y="4228"/>
                  </a:cubicBezTo>
                  <a:lnTo>
                    <a:pt x="10" y="72329"/>
                  </a:lnTo>
                  <a:cubicBezTo>
                    <a:pt x="1" y="74673"/>
                    <a:pt x="1893" y="76582"/>
                    <a:pt x="4236" y="76592"/>
                  </a:cubicBezTo>
                  <a:lnTo>
                    <a:pt x="32011" y="76721"/>
                  </a:lnTo>
                  <a:cubicBezTo>
                    <a:pt x="32018" y="76721"/>
                    <a:pt x="32025" y="76721"/>
                    <a:pt x="32032" y="76721"/>
                  </a:cubicBezTo>
                  <a:cubicBezTo>
                    <a:pt x="34367" y="76721"/>
                    <a:pt x="36266" y="74832"/>
                    <a:pt x="36276" y="72493"/>
                  </a:cubicBezTo>
                  <a:lnTo>
                    <a:pt x="36564" y="4393"/>
                  </a:lnTo>
                  <a:cubicBezTo>
                    <a:pt x="36574" y="2048"/>
                    <a:pt x="34682" y="140"/>
                    <a:pt x="32338" y="129"/>
                  </a:cubicBezTo>
                  <a:lnTo>
                    <a:pt x="26942" y="104"/>
                  </a:lnTo>
                  <a:cubicBezTo>
                    <a:pt x="26940" y="104"/>
                    <a:pt x="26938" y="104"/>
                    <a:pt x="26936" y="104"/>
                  </a:cubicBezTo>
                  <a:cubicBezTo>
                    <a:pt x="26215" y="104"/>
                    <a:pt x="25629" y="714"/>
                    <a:pt x="25626" y="1468"/>
                  </a:cubicBezTo>
                  <a:lnTo>
                    <a:pt x="25622" y="2446"/>
                  </a:lnTo>
                  <a:cubicBezTo>
                    <a:pt x="25619" y="3201"/>
                    <a:pt x="25032" y="3810"/>
                    <a:pt x="24311" y="3810"/>
                  </a:cubicBezTo>
                  <a:cubicBezTo>
                    <a:pt x="24309" y="3810"/>
                    <a:pt x="24308" y="3810"/>
                    <a:pt x="24306" y="3810"/>
                  </a:cubicBezTo>
                  <a:lnTo>
                    <a:pt x="13788" y="3761"/>
                  </a:lnTo>
                  <a:cubicBezTo>
                    <a:pt x="13066" y="3758"/>
                    <a:pt x="12481" y="3142"/>
                    <a:pt x="12484" y="2385"/>
                  </a:cubicBezTo>
                  <a:lnTo>
                    <a:pt x="12488" y="1406"/>
                  </a:lnTo>
                  <a:cubicBezTo>
                    <a:pt x="12492" y="650"/>
                    <a:pt x="11908" y="34"/>
                    <a:pt x="11184" y="31"/>
                  </a:cubicBezTo>
                  <a:lnTo>
                    <a:pt x="9287" y="23"/>
                  </a:lnTo>
                  <a:lnTo>
                    <a:pt x="4564" y="1"/>
                  </a:lnTo>
                  <a:cubicBezTo>
                    <a:pt x="4557" y="1"/>
                    <a:pt x="4550" y="1"/>
                    <a:pt x="4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4860500" y="3612275"/>
              <a:ext cx="665775" cy="1092750"/>
            </a:xfrm>
            <a:custGeom>
              <a:avLst/>
              <a:gdLst/>
              <a:ahLst/>
              <a:cxnLst/>
              <a:rect l="l" t="t" r="r" b="b"/>
              <a:pathLst>
                <a:path w="26631" h="43710" extrusionOk="0">
                  <a:moveTo>
                    <a:pt x="18247" y="0"/>
                  </a:moveTo>
                  <a:cubicBezTo>
                    <a:pt x="18240" y="0"/>
                    <a:pt x="18212" y="11"/>
                    <a:pt x="18163" y="31"/>
                  </a:cubicBezTo>
                  <a:cubicBezTo>
                    <a:pt x="18106" y="56"/>
                    <a:pt x="18024" y="92"/>
                    <a:pt x="17917" y="140"/>
                  </a:cubicBezTo>
                  <a:cubicBezTo>
                    <a:pt x="17698" y="239"/>
                    <a:pt x="17378" y="387"/>
                    <a:pt x="16960" y="579"/>
                  </a:cubicBezTo>
                  <a:cubicBezTo>
                    <a:pt x="16122" y="973"/>
                    <a:pt x="14895" y="1551"/>
                    <a:pt x="13326" y="2290"/>
                  </a:cubicBezTo>
                  <a:cubicBezTo>
                    <a:pt x="10191" y="3785"/>
                    <a:pt x="5694" y="5930"/>
                    <a:pt x="235" y="8534"/>
                  </a:cubicBezTo>
                  <a:lnTo>
                    <a:pt x="1" y="8646"/>
                  </a:lnTo>
                  <a:lnTo>
                    <a:pt x="233" y="8764"/>
                  </a:lnTo>
                  <a:cubicBezTo>
                    <a:pt x="7133" y="12265"/>
                    <a:pt x="15673" y="16597"/>
                    <a:pt x="24902" y="21279"/>
                  </a:cubicBezTo>
                  <a:cubicBezTo>
                    <a:pt x="25254" y="21458"/>
                    <a:pt x="25607" y="21636"/>
                    <a:pt x="25943" y="21806"/>
                  </a:cubicBezTo>
                  <a:lnTo>
                    <a:pt x="25943" y="21806"/>
                  </a:lnTo>
                  <a:cubicBezTo>
                    <a:pt x="22190" y="23776"/>
                    <a:pt x="18565" y="25678"/>
                    <a:pt x="15199" y="27445"/>
                  </a:cubicBezTo>
                  <a:lnTo>
                    <a:pt x="14948" y="27578"/>
                  </a:lnTo>
                  <a:lnTo>
                    <a:pt x="15198" y="27711"/>
                  </a:lnTo>
                  <a:cubicBezTo>
                    <a:pt x="17910" y="29157"/>
                    <a:pt x="20503" y="30539"/>
                    <a:pt x="22894" y="31812"/>
                  </a:cubicBezTo>
                  <a:lnTo>
                    <a:pt x="22894" y="31812"/>
                  </a:lnTo>
                  <a:cubicBezTo>
                    <a:pt x="18985" y="33800"/>
                    <a:pt x="15464" y="35590"/>
                    <a:pt x="12513" y="37092"/>
                  </a:cubicBezTo>
                  <a:lnTo>
                    <a:pt x="12338" y="37180"/>
                  </a:lnTo>
                  <a:lnTo>
                    <a:pt x="12506" y="37278"/>
                  </a:lnTo>
                  <a:cubicBezTo>
                    <a:pt x="15946" y="39295"/>
                    <a:pt x="18702" y="40912"/>
                    <a:pt x="20601" y="42025"/>
                  </a:cubicBezTo>
                  <a:cubicBezTo>
                    <a:pt x="21551" y="42574"/>
                    <a:pt x="22287" y="42999"/>
                    <a:pt x="22786" y="43288"/>
                  </a:cubicBezTo>
                  <a:cubicBezTo>
                    <a:pt x="23036" y="43429"/>
                    <a:pt x="23226" y="43536"/>
                    <a:pt x="23356" y="43609"/>
                  </a:cubicBezTo>
                  <a:cubicBezTo>
                    <a:pt x="23477" y="43675"/>
                    <a:pt x="23544" y="43709"/>
                    <a:pt x="23553" y="43709"/>
                  </a:cubicBezTo>
                  <a:cubicBezTo>
                    <a:pt x="23554" y="43709"/>
                    <a:pt x="23554" y="43709"/>
                    <a:pt x="23554" y="43709"/>
                  </a:cubicBezTo>
                  <a:cubicBezTo>
                    <a:pt x="23557" y="43705"/>
                    <a:pt x="23495" y="43662"/>
                    <a:pt x="23372" y="43582"/>
                  </a:cubicBezTo>
                  <a:cubicBezTo>
                    <a:pt x="23245" y="43504"/>
                    <a:pt x="23060" y="43388"/>
                    <a:pt x="22817" y="43237"/>
                  </a:cubicBezTo>
                  <a:cubicBezTo>
                    <a:pt x="22324" y="42936"/>
                    <a:pt x="21599" y="42495"/>
                    <a:pt x="20661" y="41924"/>
                  </a:cubicBezTo>
                  <a:cubicBezTo>
                    <a:pt x="18805" y="40810"/>
                    <a:pt x="16123" y="39200"/>
                    <a:pt x="12782" y="37195"/>
                  </a:cubicBezTo>
                  <a:lnTo>
                    <a:pt x="12782" y="37195"/>
                  </a:lnTo>
                  <a:cubicBezTo>
                    <a:pt x="15766" y="35698"/>
                    <a:pt x="19317" y="33915"/>
                    <a:pt x="23254" y="31938"/>
                  </a:cubicBezTo>
                  <a:lnTo>
                    <a:pt x="23491" y="31820"/>
                  </a:lnTo>
                  <a:lnTo>
                    <a:pt x="23257" y="31694"/>
                  </a:lnTo>
                  <a:cubicBezTo>
                    <a:pt x="20879" y="30418"/>
                    <a:pt x="18295" y="29031"/>
                    <a:pt x="15590" y="27580"/>
                  </a:cubicBezTo>
                  <a:lnTo>
                    <a:pt x="15590" y="27580"/>
                  </a:lnTo>
                  <a:cubicBezTo>
                    <a:pt x="18968" y="25812"/>
                    <a:pt x="22602" y="23910"/>
                    <a:pt x="26360" y="21943"/>
                  </a:cubicBezTo>
                  <a:lnTo>
                    <a:pt x="26630" y="21801"/>
                  </a:lnTo>
                  <a:lnTo>
                    <a:pt x="26357" y="21663"/>
                  </a:lnTo>
                  <a:cubicBezTo>
                    <a:pt x="25942" y="21453"/>
                    <a:pt x="25494" y="21226"/>
                    <a:pt x="25043" y="20998"/>
                  </a:cubicBezTo>
                  <a:cubicBezTo>
                    <a:pt x="15908" y="16387"/>
                    <a:pt x="7446" y="12117"/>
                    <a:pt x="579" y="8651"/>
                  </a:cubicBezTo>
                  <a:lnTo>
                    <a:pt x="579" y="8651"/>
                  </a:lnTo>
                  <a:cubicBezTo>
                    <a:pt x="5913" y="6057"/>
                    <a:pt x="10311" y="3919"/>
                    <a:pt x="13389" y="2422"/>
                  </a:cubicBezTo>
                  <a:cubicBezTo>
                    <a:pt x="14945" y="1656"/>
                    <a:pt x="16162" y="1056"/>
                    <a:pt x="16993" y="648"/>
                  </a:cubicBezTo>
                  <a:cubicBezTo>
                    <a:pt x="17404" y="441"/>
                    <a:pt x="17719" y="282"/>
                    <a:pt x="17933" y="174"/>
                  </a:cubicBezTo>
                  <a:cubicBezTo>
                    <a:pt x="18037" y="119"/>
                    <a:pt x="18116" y="78"/>
                    <a:pt x="18172" y="49"/>
                  </a:cubicBezTo>
                  <a:cubicBezTo>
                    <a:pt x="18225" y="20"/>
                    <a:pt x="18251" y="3"/>
                    <a:pt x="18249" y="1"/>
                  </a:cubicBezTo>
                  <a:cubicBezTo>
                    <a:pt x="18249" y="0"/>
                    <a:pt x="18248" y="0"/>
                    <a:pt x="18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5241600" y="3384725"/>
              <a:ext cx="149150" cy="234750"/>
            </a:xfrm>
            <a:custGeom>
              <a:avLst/>
              <a:gdLst/>
              <a:ahLst/>
              <a:cxnLst/>
              <a:rect l="l" t="t" r="r" b="b"/>
              <a:pathLst>
                <a:path w="5966" h="9390" extrusionOk="0">
                  <a:moveTo>
                    <a:pt x="3088" y="1406"/>
                  </a:moveTo>
                  <a:cubicBezTo>
                    <a:pt x="4190" y="1406"/>
                    <a:pt x="5018" y="2656"/>
                    <a:pt x="4379" y="3893"/>
                  </a:cubicBezTo>
                  <a:cubicBezTo>
                    <a:pt x="4273" y="4097"/>
                    <a:pt x="4111" y="4268"/>
                    <a:pt x="3919" y="4380"/>
                  </a:cubicBezTo>
                  <a:cubicBezTo>
                    <a:pt x="3637" y="4544"/>
                    <a:pt x="3354" y="4617"/>
                    <a:pt x="3088" y="4617"/>
                  </a:cubicBezTo>
                  <a:cubicBezTo>
                    <a:pt x="1985" y="4617"/>
                    <a:pt x="1158" y="3367"/>
                    <a:pt x="1797" y="2130"/>
                  </a:cubicBezTo>
                  <a:cubicBezTo>
                    <a:pt x="1902" y="1926"/>
                    <a:pt x="2064" y="1754"/>
                    <a:pt x="2257" y="1643"/>
                  </a:cubicBezTo>
                  <a:cubicBezTo>
                    <a:pt x="2539" y="1479"/>
                    <a:pt x="2821" y="1406"/>
                    <a:pt x="3088" y="1406"/>
                  </a:cubicBezTo>
                  <a:close/>
                  <a:moveTo>
                    <a:pt x="3194" y="1"/>
                  </a:moveTo>
                  <a:cubicBezTo>
                    <a:pt x="2709" y="1"/>
                    <a:pt x="2193" y="111"/>
                    <a:pt x="1675" y="354"/>
                  </a:cubicBezTo>
                  <a:cubicBezTo>
                    <a:pt x="1189" y="582"/>
                    <a:pt x="787" y="967"/>
                    <a:pt x="542" y="1440"/>
                  </a:cubicBezTo>
                  <a:cubicBezTo>
                    <a:pt x="1" y="2490"/>
                    <a:pt x="240" y="3688"/>
                    <a:pt x="732" y="4684"/>
                  </a:cubicBezTo>
                  <a:lnTo>
                    <a:pt x="2408" y="8932"/>
                  </a:lnTo>
                  <a:cubicBezTo>
                    <a:pt x="2528" y="9237"/>
                    <a:pt x="2804" y="9390"/>
                    <a:pt x="3079" y="9390"/>
                  </a:cubicBezTo>
                  <a:cubicBezTo>
                    <a:pt x="3357" y="9390"/>
                    <a:pt x="3635" y="9235"/>
                    <a:pt x="3753" y="8927"/>
                  </a:cubicBezTo>
                  <a:lnTo>
                    <a:pt x="5398" y="4656"/>
                  </a:lnTo>
                  <a:cubicBezTo>
                    <a:pt x="5966" y="3356"/>
                    <a:pt x="5942" y="2630"/>
                    <a:pt x="5942" y="2630"/>
                  </a:cubicBezTo>
                  <a:cubicBezTo>
                    <a:pt x="5942" y="1103"/>
                    <a:pt x="4724"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4798500" y="3065750"/>
              <a:ext cx="915825" cy="1920200"/>
            </a:xfrm>
            <a:custGeom>
              <a:avLst/>
              <a:gdLst/>
              <a:ahLst/>
              <a:cxnLst/>
              <a:rect l="l" t="t" r="r" b="b"/>
              <a:pathLst>
                <a:path w="36633" h="76808" extrusionOk="0">
                  <a:moveTo>
                    <a:pt x="4684" y="0"/>
                  </a:moveTo>
                  <a:cubicBezTo>
                    <a:pt x="4080" y="0"/>
                    <a:pt x="3460" y="96"/>
                    <a:pt x="2892" y="350"/>
                  </a:cubicBezTo>
                  <a:cubicBezTo>
                    <a:pt x="2294" y="611"/>
                    <a:pt x="1750" y="1012"/>
                    <a:pt x="1315" y="1519"/>
                  </a:cubicBezTo>
                  <a:cubicBezTo>
                    <a:pt x="884" y="2029"/>
                    <a:pt x="574" y="2649"/>
                    <a:pt x="416" y="3313"/>
                  </a:cubicBezTo>
                  <a:cubicBezTo>
                    <a:pt x="371" y="3477"/>
                    <a:pt x="357" y="3649"/>
                    <a:pt x="327" y="3818"/>
                  </a:cubicBezTo>
                  <a:cubicBezTo>
                    <a:pt x="317" y="3989"/>
                    <a:pt x="304" y="4161"/>
                    <a:pt x="301" y="4332"/>
                  </a:cubicBezTo>
                  <a:cubicBezTo>
                    <a:pt x="300" y="4673"/>
                    <a:pt x="298" y="5016"/>
                    <a:pt x="296" y="5362"/>
                  </a:cubicBezTo>
                  <a:cubicBezTo>
                    <a:pt x="284" y="8122"/>
                    <a:pt x="271" y="10994"/>
                    <a:pt x="257" y="13967"/>
                  </a:cubicBezTo>
                  <a:cubicBezTo>
                    <a:pt x="231" y="19914"/>
                    <a:pt x="202" y="26268"/>
                    <a:pt x="172" y="32955"/>
                  </a:cubicBezTo>
                  <a:cubicBezTo>
                    <a:pt x="142" y="39641"/>
                    <a:pt x="112" y="46661"/>
                    <a:pt x="81" y="53939"/>
                  </a:cubicBezTo>
                  <a:cubicBezTo>
                    <a:pt x="65" y="57577"/>
                    <a:pt x="48" y="61280"/>
                    <a:pt x="32" y="65038"/>
                  </a:cubicBezTo>
                  <a:cubicBezTo>
                    <a:pt x="25" y="66918"/>
                    <a:pt x="17" y="68811"/>
                    <a:pt x="8" y="70716"/>
                  </a:cubicBezTo>
                  <a:cubicBezTo>
                    <a:pt x="6" y="71192"/>
                    <a:pt x="5" y="71670"/>
                    <a:pt x="2" y="72147"/>
                  </a:cubicBezTo>
                  <a:cubicBezTo>
                    <a:pt x="0" y="72625"/>
                    <a:pt x="25" y="73118"/>
                    <a:pt x="173" y="73583"/>
                  </a:cubicBezTo>
                  <a:cubicBezTo>
                    <a:pt x="447" y="74514"/>
                    <a:pt x="1039" y="75353"/>
                    <a:pt x="1844" y="75910"/>
                  </a:cubicBezTo>
                  <a:cubicBezTo>
                    <a:pt x="2586" y="76429"/>
                    <a:pt x="3492" y="76688"/>
                    <a:pt x="4386" y="76688"/>
                  </a:cubicBezTo>
                  <a:cubicBezTo>
                    <a:pt x="4458" y="76688"/>
                    <a:pt x="4530" y="76687"/>
                    <a:pt x="4602" y="76683"/>
                  </a:cubicBezTo>
                  <a:cubicBezTo>
                    <a:pt x="5560" y="76688"/>
                    <a:pt x="6516" y="76692"/>
                    <a:pt x="7469" y="76696"/>
                  </a:cubicBezTo>
                  <a:cubicBezTo>
                    <a:pt x="9373" y="76705"/>
                    <a:pt x="11266" y="76714"/>
                    <a:pt x="13144" y="76723"/>
                  </a:cubicBezTo>
                  <a:cubicBezTo>
                    <a:pt x="16901" y="76740"/>
                    <a:pt x="20603" y="76757"/>
                    <a:pt x="24241" y="76773"/>
                  </a:cubicBezTo>
                  <a:cubicBezTo>
                    <a:pt x="26061" y="76781"/>
                    <a:pt x="27863" y="76789"/>
                    <a:pt x="29648" y="76798"/>
                  </a:cubicBezTo>
                  <a:cubicBezTo>
                    <a:pt x="30095" y="76799"/>
                    <a:pt x="30541" y="76801"/>
                    <a:pt x="30984" y="76803"/>
                  </a:cubicBezTo>
                  <a:lnTo>
                    <a:pt x="31650" y="76806"/>
                  </a:lnTo>
                  <a:cubicBezTo>
                    <a:pt x="31730" y="76807"/>
                    <a:pt x="31809" y="76808"/>
                    <a:pt x="31889" y="76808"/>
                  </a:cubicBezTo>
                  <a:cubicBezTo>
                    <a:pt x="32031" y="76808"/>
                    <a:pt x="32173" y="76805"/>
                    <a:pt x="32317" y="76796"/>
                  </a:cubicBezTo>
                  <a:cubicBezTo>
                    <a:pt x="33212" y="76756"/>
                    <a:pt x="34077" y="76407"/>
                    <a:pt x="34768" y="75856"/>
                  </a:cubicBezTo>
                  <a:cubicBezTo>
                    <a:pt x="35110" y="75574"/>
                    <a:pt x="35409" y="75244"/>
                    <a:pt x="35655" y="74879"/>
                  </a:cubicBezTo>
                  <a:cubicBezTo>
                    <a:pt x="35903" y="74514"/>
                    <a:pt x="36078" y="74106"/>
                    <a:pt x="36201" y="73688"/>
                  </a:cubicBezTo>
                  <a:cubicBezTo>
                    <a:pt x="36333" y="73268"/>
                    <a:pt x="36363" y="72826"/>
                    <a:pt x="36369" y="72394"/>
                  </a:cubicBezTo>
                  <a:cubicBezTo>
                    <a:pt x="36371" y="71964"/>
                    <a:pt x="36372" y="71535"/>
                    <a:pt x="36374" y="71107"/>
                  </a:cubicBezTo>
                  <a:cubicBezTo>
                    <a:pt x="36381" y="69395"/>
                    <a:pt x="36388" y="67703"/>
                    <a:pt x="36395" y="66032"/>
                  </a:cubicBezTo>
                  <a:cubicBezTo>
                    <a:pt x="36447" y="52660"/>
                    <a:pt x="36494" y="40618"/>
                    <a:pt x="36534" y="30503"/>
                  </a:cubicBezTo>
                  <a:cubicBezTo>
                    <a:pt x="36570" y="20391"/>
                    <a:pt x="36598" y="12206"/>
                    <a:pt x="36618" y="6548"/>
                  </a:cubicBezTo>
                  <a:cubicBezTo>
                    <a:pt x="36620" y="5841"/>
                    <a:pt x="36623" y="5173"/>
                    <a:pt x="36625" y="4547"/>
                  </a:cubicBezTo>
                  <a:cubicBezTo>
                    <a:pt x="36632" y="3918"/>
                    <a:pt x="36522" y="3328"/>
                    <a:pt x="36314" y="2823"/>
                  </a:cubicBezTo>
                  <a:cubicBezTo>
                    <a:pt x="36109" y="2316"/>
                    <a:pt x="35821" y="1891"/>
                    <a:pt x="35511" y="1553"/>
                  </a:cubicBezTo>
                  <a:cubicBezTo>
                    <a:pt x="35200" y="1213"/>
                    <a:pt x="34870" y="948"/>
                    <a:pt x="34547" y="763"/>
                  </a:cubicBezTo>
                  <a:cubicBezTo>
                    <a:pt x="33904" y="377"/>
                    <a:pt x="33332" y="252"/>
                    <a:pt x="32957" y="206"/>
                  </a:cubicBezTo>
                  <a:cubicBezTo>
                    <a:pt x="32768" y="170"/>
                    <a:pt x="32622" y="181"/>
                    <a:pt x="32526" y="171"/>
                  </a:cubicBezTo>
                  <a:cubicBezTo>
                    <a:pt x="32430" y="167"/>
                    <a:pt x="32381" y="166"/>
                    <a:pt x="32381" y="166"/>
                  </a:cubicBezTo>
                  <a:lnTo>
                    <a:pt x="32381" y="166"/>
                  </a:lnTo>
                  <a:cubicBezTo>
                    <a:pt x="32381" y="166"/>
                    <a:pt x="32430" y="170"/>
                    <a:pt x="32526" y="177"/>
                  </a:cubicBezTo>
                  <a:cubicBezTo>
                    <a:pt x="32622" y="188"/>
                    <a:pt x="32767" y="179"/>
                    <a:pt x="32955" y="217"/>
                  </a:cubicBezTo>
                  <a:cubicBezTo>
                    <a:pt x="33329" y="266"/>
                    <a:pt x="33899" y="394"/>
                    <a:pt x="34535" y="782"/>
                  </a:cubicBezTo>
                  <a:cubicBezTo>
                    <a:pt x="34857" y="967"/>
                    <a:pt x="35184" y="1232"/>
                    <a:pt x="35491" y="1570"/>
                  </a:cubicBezTo>
                  <a:cubicBezTo>
                    <a:pt x="35799" y="1908"/>
                    <a:pt x="36083" y="2331"/>
                    <a:pt x="36285" y="2834"/>
                  </a:cubicBezTo>
                  <a:cubicBezTo>
                    <a:pt x="36490" y="3337"/>
                    <a:pt x="36598" y="3921"/>
                    <a:pt x="36588" y="4547"/>
                  </a:cubicBezTo>
                  <a:cubicBezTo>
                    <a:pt x="36585" y="5173"/>
                    <a:pt x="36581" y="5841"/>
                    <a:pt x="36577" y="6548"/>
                  </a:cubicBezTo>
                  <a:cubicBezTo>
                    <a:pt x="36549" y="12206"/>
                    <a:pt x="36509" y="20390"/>
                    <a:pt x="36460" y="30503"/>
                  </a:cubicBezTo>
                  <a:cubicBezTo>
                    <a:pt x="36413" y="40617"/>
                    <a:pt x="36359" y="52660"/>
                    <a:pt x="36298" y="66031"/>
                  </a:cubicBezTo>
                  <a:cubicBezTo>
                    <a:pt x="36291" y="67702"/>
                    <a:pt x="36283" y="69394"/>
                    <a:pt x="36275" y="71107"/>
                  </a:cubicBezTo>
                  <a:cubicBezTo>
                    <a:pt x="36274" y="71534"/>
                    <a:pt x="36272" y="71964"/>
                    <a:pt x="36270" y="72394"/>
                  </a:cubicBezTo>
                  <a:cubicBezTo>
                    <a:pt x="36263" y="72821"/>
                    <a:pt x="36234" y="73250"/>
                    <a:pt x="36106" y="73661"/>
                  </a:cubicBezTo>
                  <a:cubicBezTo>
                    <a:pt x="35985" y="74069"/>
                    <a:pt x="35813" y="74468"/>
                    <a:pt x="35572" y="74824"/>
                  </a:cubicBezTo>
                  <a:cubicBezTo>
                    <a:pt x="35331" y="75181"/>
                    <a:pt x="35039" y="75503"/>
                    <a:pt x="34705" y="75778"/>
                  </a:cubicBezTo>
                  <a:cubicBezTo>
                    <a:pt x="34030" y="76315"/>
                    <a:pt x="33185" y="76656"/>
                    <a:pt x="32311" y="76696"/>
                  </a:cubicBezTo>
                  <a:cubicBezTo>
                    <a:pt x="32174" y="76704"/>
                    <a:pt x="32036" y="76707"/>
                    <a:pt x="31896" y="76707"/>
                  </a:cubicBezTo>
                  <a:cubicBezTo>
                    <a:pt x="31815" y="76707"/>
                    <a:pt x="31732" y="76706"/>
                    <a:pt x="31650" y="76705"/>
                  </a:cubicBezTo>
                  <a:lnTo>
                    <a:pt x="30985" y="76702"/>
                  </a:lnTo>
                  <a:cubicBezTo>
                    <a:pt x="30541" y="76700"/>
                    <a:pt x="30095" y="76698"/>
                    <a:pt x="29649" y="76696"/>
                  </a:cubicBezTo>
                  <a:cubicBezTo>
                    <a:pt x="27864" y="76688"/>
                    <a:pt x="26061" y="76679"/>
                    <a:pt x="24242" y="76670"/>
                  </a:cubicBezTo>
                  <a:cubicBezTo>
                    <a:pt x="20604" y="76653"/>
                    <a:pt x="16902" y="76636"/>
                    <a:pt x="13145" y="76618"/>
                  </a:cubicBezTo>
                  <a:cubicBezTo>
                    <a:pt x="11266" y="76609"/>
                    <a:pt x="9374" y="76600"/>
                    <a:pt x="7469" y="76592"/>
                  </a:cubicBezTo>
                  <a:cubicBezTo>
                    <a:pt x="6516" y="76587"/>
                    <a:pt x="5561" y="76583"/>
                    <a:pt x="4602" y="76579"/>
                  </a:cubicBezTo>
                  <a:cubicBezTo>
                    <a:pt x="4532" y="76582"/>
                    <a:pt x="4461" y="76583"/>
                    <a:pt x="4391" y="76583"/>
                  </a:cubicBezTo>
                  <a:cubicBezTo>
                    <a:pt x="3507" y="76583"/>
                    <a:pt x="2631" y="76330"/>
                    <a:pt x="1904" y="75824"/>
                  </a:cubicBezTo>
                  <a:cubicBezTo>
                    <a:pt x="1120" y="75280"/>
                    <a:pt x="542" y="74461"/>
                    <a:pt x="274" y="73553"/>
                  </a:cubicBezTo>
                  <a:cubicBezTo>
                    <a:pt x="130" y="73098"/>
                    <a:pt x="106" y="72624"/>
                    <a:pt x="107" y="72148"/>
                  </a:cubicBezTo>
                  <a:cubicBezTo>
                    <a:pt x="109" y="71670"/>
                    <a:pt x="111" y="71193"/>
                    <a:pt x="113" y="70716"/>
                  </a:cubicBezTo>
                  <a:cubicBezTo>
                    <a:pt x="121" y="68811"/>
                    <a:pt x="129" y="66918"/>
                    <a:pt x="137" y="65039"/>
                  </a:cubicBezTo>
                  <a:cubicBezTo>
                    <a:pt x="152" y="61281"/>
                    <a:pt x="168" y="57578"/>
                    <a:pt x="183" y="53939"/>
                  </a:cubicBezTo>
                  <a:cubicBezTo>
                    <a:pt x="212" y="46661"/>
                    <a:pt x="241" y="39642"/>
                    <a:pt x="268" y="32955"/>
                  </a:cubicBezTo>
                  <a:cubicBezTo>
                    <a:pt x="295" y="26268"/>
                    <a:pt x="321" y="19914"/>
                    <a:pt x="344" y="13967"/>
                  </a:cubicBezTo>
                  <a:cubicBezTo>
                    <a:pt x="356" y="10994"/>
                    <a:pt x="367" y="8122"/>
                    <a:pt x="377" y="5362"/>
                  </a:cubicBezTo>
                  <a:cubicBezTo>
                    <a:pt x="379" y="5017"/>
                    <a:pt x="380" y="4674"/>
                    <a:pt x="382" y="4333"/>
                  </a:cubicBezTo>
                  <a:cubicBezTo>
                    <a:pt x="384" y="4162"/>
                    <a:pt x="397" y="3995"/>
                    <a:pt x="406" y="3826"/>
                  </a:cubicBezTo>
                  <a:cubicBezTo>
                    <a:pt x="437" y="3660"/>
                    <a:pt x="450" y="3492"/>
                    <a:pt x="493" y="3330"/>
                  </a:cubicBezTo>
                  <a:cubicBezTo>
                    <a:pt x="648" y="2680"/>
                    <a:pt x="951" y="2070"/>
                    <a:pt x="1374" y="1569"/>
                  </a:cubicBezTo>
                  <a:cubicBezTo>
                    <a:pt x="1801" y="1071"/>
                    <a:pt x="2335" y="677"/>
                    <a:pt x="2923" y="420"/>
                  </a:cubicBezTo>
                  <a:cubicBezTo>
                    <a:pt x="3483" y="170"/>
                    <a:pt x="4091" y="75"/>
                    <a:pt x="4691" y="75"/>
                  </a:cubicBezTo>
                  <a:cubicBezTo>
                    <a:pt x="4720" y="75"/>
                    <a:pt x="4749" y="75"/>
                    <a:pt x="4779" y="75"/>
                  </a:cubicBezTo>
                  <a:cubicBezTo>
                    <a:pt x="6043" y="80"/>
                    <a:pt x="7277" y="86"/>
                    <a:pt x="8479" y="90"/>
                  </a:cubicBezTo>
                  <a:cubicBezTo>
                    <a:pt x="9081" y="93"/>
                    <a:pt x="9674" y="95"/>
                    <a:pt x="10260" y="98"/>
                  </a:cubicBezTo>
                  <a:cubicBezTo>
                    <a:pt x="10553" y="99"/>
                    <a:pt x="10844" y="101"/>
                    <a:pt x="11133" y="101"/>
                  </a:cubicBezTo>
                  <a:cubicBezTo>
                    <a:pt x="11153" y="100"/>
                    <a:pt x="11174" y="100"/>
                    <a:pt x="11195" y="100"/>
                  </a:cubicBezTo>
                  <a:cubicBezTo>
                    <a:pt x="11459" y="100"/>
                    <a:pt x="11714" y="177"/>
                    <a:pt x="11926" y="324"/>
                  </a:cubicBezTo>
                  <a:cubicBezTo>
                    <a:pt x="12153" y="484"/>
                    <a:pt x="12329" y="714"/>
                    <a:pt x="12418" y="974"/>
                  </a:cubicBezTo>
                  <a:cubicBezTo>
                    <a:pt x="12521" y="1231"/>
                    <a:pt x="12496" y="1512"/>
                    <a:pt x="12497" y="1788"/>
                  </a:cubicBezTo>
                  <a:cubicBezTo>
                    <a:pt x="12497" y="1927"/>
                    <a:pt x="12496" y="2064"/>
                    <a:pt x="12496" y="2202"/>
                  </a:cubicBezTo>
                  <a:cubicBezTo>
                    <a:pt x="12496" y="2338"/>
                    <a:pt x="12490" y="2476"/>
                    <a:pt x="12509" y="2615"/>
                  </a:cubicBezTo>
                  <a:cubicBezTo>
                    <a:pt x="12544" y="2891"/>
                    <a:pt x="12659" y="3156"/>
                    <a:pt x="12840" y="3363"/>
                  </a:cubicBezTo>
                  <a:cubicBezTo>
                    <a:pt x="13016" y="3572"/>
                    <a:pt x="13260" y="3723"/>
                    <a:pt x="13522" y="3789"/>
                  </a:cubicBezTo>
                  <a:cubicBezTo>
                    <a:pt x="13638" y="3818"/>
                    <a:pt x="13762" y="3829"/>
                    <a:pt x="13880" y="3829"/>
                  </a:cubicBezTo>
                  <a:cubicBezTo>
                    <a:pt x="13893" y="3829"/>
                    <a:pt x="13906" y="3829"/>
                    <a:pt x="13920" y="3829"/>
                  </a:cubicBezTo>
                  <a:cubicBezTo>
                    <a:pt x="14051" y="3830"/>
                    <a:pt x="14182" y="3831"/>
                    <a:pt x="14311" y="3831"/>
                  </a:cubicBezTo>
                  <a:cubicBezTo>
                    <a:pt x="14830" y="3833"/>
                    <a:pt x="15341" y="3835"/>
                    <a:pt x="15843" y="3837"/>
                  </a:cubicBezTo>
                  <a:cubicBezTo>
                    <a:pt x="17852" y="3845"/>
                    <a:pt x="19722" y="3852"/>
                    <a:pt x="21442" y="3859"/>
                  </a:cubicBezTo>
                  <a:cubicBezTo>
                    <a:pt x="22303" y="3861"/>
                    <a:pt x="23126" y="3865"/>
                    <a:pt x="23910" y="3867"/>
                  </a:cubicBezTo>
                  <a:cubicBezTo>
                    <a:pt x="23929" y="3867"/>
                    <a:pt x="23948" y="3867"/>
                    <a:pt x="23967" y="3867"/>
                  </a:cubicBezTo>
                  <a:cubicBezTo>
                    <a:pt x="24065" y="3867"/>
                    <a:pt x="24162" y="3870"/>
                    <a:pt x="24258" y="3870"/>
                  </a:cubicBezTo>
                  <a:cubicBezTo>
                    <a:pt x="24337" y="3870"/>
                    <a:pt x="24415" y="3868"/>
                    <a:pt x="24494" y="3861"/>
                  </a:cubicBezTo>
                  <a:cubicBezTo>
                    <a:pt x="24688" y="3839"/>
                    <a:pt x="24873" y="3773"/>
                    <a:pt x="25034" y="3673"/>
                  </a:cubicBezTo>
                  <a:cubicBezTo>
                    <a:pt x="25357" y="3472"/>
                    <a:pt x="25576" y="3140"/>
                    <a:pt x="25651" y="2790"/>
                  </a:cubicBezTo>
                  <a:cubicBezTo>
                    <a:pt x="25691" y="2613"/>
                    <a:pt x="25684" y="2435"/>
                    <a:pt x="25686" y="2265"/>
                  </a:cubicBezTo>
                  <a:cubicBezTo>
                    <a:pt x="25686" y="2093"/>
                    <a:pt x="25687" y="1924"/>
                    <a:pt x="25688" y="1757"/>
                  </a:cubicBezTo>
                  <a:cubicBezTo>
                    <a:pt x="25689" y="1590"/>
                    <a:pt x="25680" y="1425"/>
                    <a:pt x="25710" y="1269"/>
                  </a:cubicBezTo>
                  <a:cubicBezTo>
                    <a:pt x="25738" y="1112"/>
                    <a:pt x="25791" y="961"/>
                    <a:pt x="25866" y="826"/>
                  </a:cubicBezTo>
                  <a:cubicBezTo>
                    <a:pt x="26015" y="555"/>
                    <a:pt x="26257" y="350"/>
                    <a:pt x="26526" y="245"/>
                  </a:cubicBezTo>
                  <a:cubicBezTo>
                    <a:pt x="26703" y="168"/>
                    <a:pt x="26888" y="157"/>
                    <a:pt x="27071" y="157"/>
                  </a:cubicBezTo>
                  <a:cubicBezTo>
                    <a:pt x="27145" y="157"/>
                    <a:pt x="27219" y="159"/>
                    <a:pt x="27292" y="159"/>
                  </a:cubicBezTo>
                  <a:cubicBezTo>
                    <a:pt x="27314" y="159"/>
                    <a:pt x="27335" y="159"/>
                    <a:pt x="27356" y="158"/>
                  </a:cubicBezTo>
                  <a:cubicBezTo>
                    <a:pt x="28444" y="161"/>
                    <a:pt x="29365" y="163"/>
                    <a:pt x="30110" y="166"/>
                  </a:cubicBezTo>
                  <a:cubicBezTo>
                    <a:pt x="30854" y="167"/>
                    <a:pt x="31422" y="168"/>
                    <a:pt x="31804" y="169"/>
                  </a:cubicBezTo>
                  <a:cubicBezTo>
                    <a:pt x="32186" y="169"/>
                    <a:pt x="32381" y="166"/>
                    <a:pt x="32381" y="166"/>
                  </a:cubicBezTo>
                  <a:cubicBezTo>
                    <a:pt x="32381" y="166"/>
                    <a:pt x="32186" y="161"/>
                    <a:pt x="31804" y="157"/>
                  </a:cubicBezTo>
                  <a:cubicBezTo>
                    <a:pt x="31422" y="155"/>
                    <a:pt x="30854" y="150"/>
                    <a:pt x="30110" y="144"/>
                  </a:cubicBezTo>
                  <a:cubicBezTo>
                    <a:pt x="29365" y="140"/>
                    <a:pt x="28444" y="134"/>
                    <a:pt x="27356" y="127"/>
                  </a:cubicBezTo>
                  <a:cubicBezTo>
                    <a:pt x="27340" y="127"/>
                    <a:pt x="27324" y="127"/>
                    <a:pt x="27307" y="127"/>
                  </a:cubicBezTo>
                  <a:cubicBezTo>
                    <a:pt x="27226" y="127"/>
                    <a:pt x="27142" y="124"/>
                    <a:pt x="27058" y="124"/>
                  </a:cubicBezTo>
                  <a:cubicBezTo>
                    <a:pt x="26877" y="124"/>
                    <a:pt x="26692" y="137"/>
                    <a:pt x="26514" y="213"/>
                  </a:cubicBezTo>
                  <a:cubicBezTo>
                    <a:pt x="26238" y="321"/>
                    <a:pt x="25989" y="530"/>
                    <a:pt x="25834" y="809"/>
                  </a:cubicBezTo>
                  <a:cubicBezTo>
                    <a:pt x="25757" y="948"/>
                    <a:pt x="25702" y="1101"/>
                    <a:pt x="25673" y="1262"/>
                  </a:cubicBezTo>
                  <a:cubicBezTo>
                    <a:pt x="25642" y="1424"/>
                    <a:pt x="25652" y="1591"/>
                    <a:pt x="25649" y="1757"/>
                  </a:cubicBezTo>
                  <a:cubicBezTo>
                    <a:pt x="25648" y="1924"/>
                    <a:pt x="25647" y="2093"/>
                    <a:pt x="25646" y="2265"/>
                  </a:cubicBezTo>
                  <a:cubicBezTo>
                    <a:pt x="25644" y="2437"/>
                    <a:pt x="25650" y="2611"/>
                    <a:pt x="25611" y="2781"/>
                  </a:cubicBezTo>
                  <a:cubicBezTo>
                    <a:pt x="25538" y="3121"/>
                    <a:pt x="25325" y="3443"/>
                    <a:pt x="25011" y="3636"/>
                  </a:cubicBezTo>
                  <a:cubicBezTo>
                    <a:pt x="24856" y="3733"/>
                    <a:pt x="24677" y="3797"/>
                    <a:pt x="24489" y="3817"/>
                  </a:cubicBezTo>
                  <a:cubicBezTo>
                    <a:pt x="24416" y="3823"/>
                    <a:pt x="24342" y="3825"/>
                    <a:pt x="24267" y="3825"/>
                  </a:cubicBezTo>
                  <a:cubicBezTo>
                    <a:pt x="24168" y="3825"/>
                    <a:pt x="24067" y="3822"/>
                    <a:pt x="23967" y="3822"/>
                  </a:cubicBezTo>
                  <a:cubicBezTo>
                    <a:pt x="23949" y="3822"/>
                    <a:pt x="23930" y="3822"/>
                    <a:pt x="23911" y="3822"/>
                  </a:cubicBezTo>
                  <a:cubicBezTo>
                    <a:pt x="23126" y="3818"/>
                    <a:pt x="22303" y="3813"/>
                    <a:pt x="21443" y="3808"/>
                  </a:cubicBezTo>
                  <a:cubicBezTo>
                    <a:pt x="19722" y="3799"/>
                    <a:pt x="17852" y="3789"/>
                    <a:pt x="15844" y="3778"/>
                  </a:cubicBezTo>
                  <a:cubicBezTo>
                    <a:pt x="15342" y="3776"/>
                    <a:pt x="14831" y="3773"/>
                    <a:pt x="14312" y="3770"/>
                  </a:cubicBezTo>
                  <a:cubicBezTo>
                    <a:pt x="14182" y="3769"/>
                    <a:pt x="14051" y="3769"/>
                    <a:pt x="13921" y="3768"/>
                  </a:cubicBezTo>
                  <a:cubicBezTo>
                    <a:pt x="13907" y="3768"/>
                    <a:pt x="13894" y="3768"/>
                    <a:pt x="13880" y="3768"/>
                  </a:cubicBezTo>
                  <a:cubicBezTo>
                    <a:pt x="13763" y="3768"/>
                    <a:pt x="13649" y="3757"/>
                    <a:pt x="13536" y="3728"/>
                  </a:cubicBezTo>
                  <a:cubicBezTo>
                    <a:pt x="13288" y="3666"/>
                    <a:pt x="13056" y="3522"/>
                    <a:pt x="12888" y="3322"/>
                  </a:cubicBezTo>
                  <a:cubicBezTo>
                    <a:pt x="12716" y="3124"/>
                    <a:pt x="12605" y="2871"/>
                    <a:pt x="12572" y="2607"/>
                  </a:cubicBezTo>
                  <a:cubicBezTo>
                    <a:pt x="12555" y="2476"/>
                    <a:pt x="12560" y="2340"/>
                    <a:pt x="12560" y="2202"/>
                  </a:cubicBezTo>
                  <a:cubicBezTo>
                    <a:pt x="12561" y="2065"/>
                    <a:pt x="12562" y="1927"/>
                    <a:pt x="12562" y="1789"/>
                  </a:cubicBezTo>
                  <a:cubicBezTo>
                    <a:pt x="12560" y="1517"/>
                    <a:pt x="12587" y="1223"/>
                    <a:pt x="12480" y="952"/>
                  </a:cubicBezTo>
                  <a:cubicBezTo>
                    <a:pt x="12386" y="679"/>
                    <a:pt x="12203" y="438"/>
                    <a:pt x="11965" y="270"/>
                  </a:cubicBezTo>
                  <a:cubicBezTo>
                    <a:pt x="11743" y="113"/>
                    <a:pt x="11466" y="32"/>
                    <a:pt x="11194" y="32"/>
                  </a:cubicBezTo>
                  <a:cubicBezTo>
                    <a:pt x="11173" y="32"/>
                    <a:pt x="11153" y="32"/>
                    <a:pt x="11133" y="33"/>
                  </a:cubicBezTo>
                  <a:cubicBezTo>
                    <a:pt x="10844" y="32"/>
                    <a:pt x="10553" y="31"/>
                    <a:pt x="10260" y="29"/>
                  </a:cubicBezTo>
                  <a:cubicBezTo>
                    <a:pt x="9674" y="26"/>
                    <a:pt x="9082" y="23"/>
                    <a:pt x="8480" y="20"/>
                  </a:cubicBezTo>
                  <a:cubicBezTo>
                    <a:pt x="7277" y="14"/>
                    <a:pt x="6043" y="7"/>
                    <a:pt x="4779" y="1"/>
                  </a:cubicBezTo>
                  <a:cubicBezTo>
                    <a:pt x="4747" y="1"/>
                    <a:pt x="4715" y="0"/>
                    <a:pt x="4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0"/>
            <p:cNvSpPr/>
            <p:nvPr/>
          </p:nvSpPr>
          <p:spPr>
            <a:xfrm>
              <a:off x="5923100" y="4070950"/>
              <a:ext cx="475950" cy="958175"/>
            </a:xfrm>
            <a:custGeom>
              <a:avLst/>
              <a:gdLst/>
              <a:ahLst/>
              <a:cxnLst/>
              <a:rect l="l" t="t" r="r" b="b"/>
              <a:pathLst>
                <a:path w="19038" h="38327" extrusionOk="0">
                  <a:moveTo>
                    <a:pt x="1" y="1"/>
                  </a:moveTo>
                  <a:lnTo>
                    <a:pt x="7455" y="37767"/>
                  </a:lnTo>
                  <a:cubicBezTo>
                    <a:pt x="7455" y="37767"/>
                    <a:pt x="9292" y="38326"/>
                    <a:pt x="11428" y="38326"/>
                  </a:cubicBezTo>
                  <a:cubicBezTo>
                    <a:pt x="12496" y="38326"/>
                    <a:pt x="13639" y="38186"/>
                    <a:pt x="14664" y="37767"/>
                  </a:cubicBezTo>
                  <a:cubicBezTo>
                    <a:pt x="17222" y="36719"/>
                    <a:pt x="18197" y="34165"/>
                    <a:pt x="18468" y="31415"/>
                  </a:cubicBezTo>
                  <a:cubicBezTo>
                    <a:pt x="19002" y="25988"/>
                    <a:pt x="19038" y="20519"/>
                    <a:pt x="18724" y="15075"/>
                  </a:cubicBezTo>
                  <a:cubicBezTo>
                    <a:pt x="18536" y="11793"/>
                    <a:pt x="18161" y="8350"/>
                    <a:pt x="16275" y="5656"/>
                  </a:cubicBezTo>
                  <a:cubicBezTo>
                    <a:pt x="14563" y="3211"/>
                    <a:pt x="11776" y="1685"/>
                    <a:pt x="8889" y="920"/>
                  </a:cubicBezTo>
                  <a:cubicBezTo>
                    <a:pt x="6004" y="156"/>
                    <a:pt x="2986" y="7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0"/>
            <p:cNvSpPr/>
            <p:nvPr/>
          </p:nvSpPr>
          <p:spPr>
            <a:xfrm>
              <a:off x="6123275" y="4126775"/>
              <a:ext cx="221850" cy="872525"/>
            </a:xfrm>
            <a:custGeom>
              <a:avLst/>
              <a:gdLst/>
              <a:ahLst/>
              <a:cxnLst/>
              <a:rect l="l" t="t" r="r" b="b"/>
              <a:pathLst>
                <a:path w="8874" h="34901" extrusionOk="0">
                  <a:moveTo>
                    <a:pt x="1222" y="1"/>
                  </a:moveTo>
                  <a:cubicBezTo>
                    <a:pt x="1222" y="1"/>
                    <a:pt x="1249" y="28"/>
                    <a:pt x="1306" y="77"/>
                  </a:cubicBezTo>
                  <a:cubicBezTo>
                    <a:pt x="1365" y="128"/>
                    <a:pt x="1450" y="199"/>
                    <a:pt x="1559" y="291"/>
                  </a:cubicBezTo>
                  <a:cubicBezTo>
                    <a:pt x="1786" y="481"/>
                    <a:pt x="2115" y="756"/>
                    <a:pt x="2538" y="1109"/>
                  </a:cubicBezTo>
                  <a:cubicBezTo>
                    <a:pt x="2962" y="1466"/>
                    <a:pt x="3478" y="1906"/>
                    <a:pt x="4052" y="2443"/>
                  </a:cubicBezTo>
                  <a:cubicBezTo>
                    <a:pt x="4620" y="2984"/>
                    <a:pt x="5254" y="3622"/>
                    <a:pt x="5834" y="4423"/>
                  </a:cubicBezTo>
                  <a:cubicBezTo>
                    <a:pt x="6998" y="6023"/>
                    <a:pt x="7900" y="8258"/>
                    <a:pt x="8335" y="10836"/>
                  </a:cubicBezTo>
                  <a:cubicBezTo>
                    <a:pt x="8559" y="12124"/>
                    <a:pt x="8671" y="13497"/>
                    <a:pt x="8720" y="14920"/>
                  </a:cubicBezTo>
                  <a:cubicBezTo>
                    <a:pt x="8769" y="16343"/>
                    <a:pt x="8754" y="17820"/>
                    <a:pt x="8747" y="19332"/>
                  </a:cubicBezTo>
                  <a:cubicBezTo>
                    <a:pt x="8741" y="20843"/>
                    <a:pt x="8734" y="22320"/>
                    <a:pt x="8727" y="23745"/>
                  </a:cubicBezTo>
                  <a:cubicBezTo>
                    <a:pt x="8715" y="25170"/>
                    <a:pt x="8730" y="26547"/>
                    <a:pt x="8689" y="27854"/>
                  </a:cubicBezTo>
                  <a:cubicBezTo>
                    <a:pt x="8644" y="29160"/>
                    <a:pt x="8523" y="30405"/>
                    <a:pt x="8237" y="31529"/>
                  </a:cubicBezTo>
                  <a:cubicBezTo>
                    <a:pt x="8086" y="32085"/>
                    <a:pt x="7800" y="32578"/>
                    <a:pt x="7447" y="32979"/>
                  </a:cubicBezTo>
                  <a:cubicBezTo>
                    <a:pt x="7094" y="33382"/>
                    <a:pt x="6676" y="33695"/>
                    <a:pt x="6249" y="33938"/>
                  </a:cubicBezTo>
                  <a:cubicBezTo>
                    <a:pt x="6039" y="34067"/>
                    <a:pt x="5816" y="34159"/>
                    <a:pt x="5603" y="34258"/>
                  </a:cubicBezTo>
                  <a:cubicBezTo>
                    <a:pt x="5383" y="34338"/>
                    <a:pt x="5173" y="34429"/>
                    <a:pt x="4958" y="34485"/>
                  </a:cubicBezTo>
                  <a:cubicBezTo>
                    <a:pt x="4852" y="34516"/>
                    <a:pt x="4747" y="34550"/>
                    <a:pt x="4643" y="34577"/>
                  </a:cubicBezTo>
                  <a:cubicBezTo>
                    <a:pt x="4537" y="34600"/>
                    <a:pt x="4433" y="34623"/>
                    <a:pt x="4331" y="34647"/>
                  </a:cubicBezTo>
                  <a:cubicBezTo>
                    <a:pt x="4128" y="34697"/>
                    <a:pt x="3926" y="34721"/>
                    <a:pt x="3732" y="34752"/>
                  </a:cubicBezTo>
                  <a:cubicBezTo>
                    <a:pt x="2954" y="34861"/>
                    <a:pt x="2276" y="34854"/>
                    <a:pt x="1721" y="34858"/>
                  </a:cubicBezTo>
                  <a:cubicBezTo>
                    <a:pt x="1170" y="34862"/>
                    <a:pt x="741" y="34866"/>
                    <a:pt x="445" y="34867"/>
                  </a:cubicBezTo>
                  <a:cubicBezTo>
                    <a:pt x="303" y="34870"/>
                    <a:pt x="192" y="34872"/>
                    <a:pt x="113" y="34873"/>
                  </a:cubicBezTo>
                  <a:cubicBezTo>
                    <a:pt x="38" y="34874"/>
                    <a:pt x="0" y="34878"/>
                    <a:pt x="0" y="34878"/>
                  </a:cubicBezTo>
                  <a:cubicBezTo>
                    <a:pt x="0" y="34878"/>
                    <a:pt x="38" y="34882"/>
                    <a:pt x="113" y="34884"/>
                  </a:cubicBezTo>
                  <a:cubicBezTo>
                    <a:pt x="192" y="34885"/>
                    <a:pt x="303" y="34887"/>
                    <a:pt x="445" y="34889"/>
                  </a:cubicBezTo>
                  <a:cubicBezTo>
                    <a:pt x="741" y="34891"/>
                    <a:pt x="1170" y="34895"/>
                    <a:pt x="1721" y="34899"/>
                  </a:cubicBezTo>
                  <a:cubicBezTo>
                    <a:pt x="1858" y="34900"/>
                    <a:pt x="2003" y="34901"/>
                    <a:pt x="2155" y="34901"/>
                  </a:cubicBezTo>
                  <a:cubicBezTo>
                    <a:pt x="2618" y="34901"/>
                    <a:pt x="3151" y="34889"/>
                    <a:pt x="3740" y="34811"/>
                  </a:cubicBezTo>
                  <a:cubicBezTo>
                    <a:pt x="3936" y="34780"/>
                    <a:pt x="4139" y="34758"/>
                    <a:pt x="4344" y="34708"/>
                  </a:cubicBezTo>
                  <a:cubicBezTo>
                    <a:pt x="4447" y="34685"/>
                    <a:pt x="4552" y="34662"/>
                    <a:pt x="4659" y="34640"/>
                  </a:cubicBezTo>
                  <a:cubicBezTo>
                    <a:pt x="4763" y="34613"/>
                    <a:pt x="4869" y="34579"/>
                    <a:pt x="4977" y="34549"/>
                  </a:cubicBezTo>
                  <a:cubicBezTo>
                    <a:pt x="5195" y="34494"/>
                    <a:pt x="5408" y="34403"/>
                    <a:pt x="5630" y="34324"/>
                  </a:cubicBezTo>
                  <a:cubicBezTo>
                    <a:pt x="5845" y="34224"/>
                    <a:pt x="6072" y="34132"/>
                    <a:pt x="6285" y="34002"/>
                  </a:cubicBezTo>
                  <a:cubicBezTo>
                    <a:pt x="6719" y="33758"/>
                    <a:pt x="7145" y="33443"/>
                    <a:pt x="7508" y="33033"/>
                  </a:cubicBezTo>
                  <a:cubicBezTo>
                    <a:pt x="7870" y="32625"/>
                    <a:pt x="8164" y="32121"/>
                    <a:pt x="8321" y="31551"/>
                  </a:cubicBezTo>
                  <a:cubicBezTo>
                    <a:pt x="8614" y="30417"/>
                    <a:pt x="8738" y="29168"/>
                    <a:pt x="8786" y="27858"/>
                  </a:cubicBezTo>
                  <a:cubicBezTo>
                    <a:pt x="8830" y="26547"/>
                    <a:pt x="8817" y="25171"/>
                    <a:pt x="8830" y="23745"/>
                  </a:cubicBezTo>
                  <a:cubicBezTo>
                    <a:pt x="8837" y="22320"/>
                    <a:pt x="8844" y="20844"/>
                    <a:pt x="8852" y="19333"/>
                  </a:cubicBezTo>
                  <a:cubicBezTo>
                    <a:pt x="8858" y="17820"/>
                    <a:pt x="8873" y="16343"/>
                    <a:pt x="8823" y="14915"/>
                  </a:cubicBezTo>
                  <a:cubicBezTo>
                    <a:pt x="8772" y="13490"/>
                    <a:pt x="8658" y="12114"/>
                    <a:pt x="8431" y="10820"/>
                  </a:cubicBezTo>
                  <a:cubicBezTo>
                    <a:pt x="7988" y="8231"/>
                    <a:pt x="7073" y="5984"/>
                    <a:pt x="5894" y="4379"/>
                  </a:cubicBezTo>
                  <a:cubicBezTo>
                    <a:pt x="5306" y="3576"/>
                    <a:pt x="4666" y="2939"/>
                    <a:pt x="4092" y="2400"/>
                  </a:cubicBezTo>
                  <a:cubicBezTo>
                    <a:pt x="3513" y="1866"/>
                    <a:pt x="2992" y="1430"/>
                    <a:pt x="2564" y="1078"/>
                  </a:cubicBezTo>
                  <a:cubicBezTo>
                    <a:pt x="2136" y="731"/>
                    <a:pt x="1803" y="462"/>
                    <a:pt x="1572" y="275"/>
                  </a:cubicBezTo>
                  <a:cubicBezTo>
                    <a:pt x="1460" y="187"/>
                    <a:pt x="1374" y="118"/>
                    <a:pt x="1312" y="69"/>
                  </a:cubicBezTo>
                  <a:cubicBezTo>
                    <a:pt x="1253" y="22"/>
                    <a:pt x="1222" y="1"/>
                    <a:pt x="1222"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0"/>
            <p:cNvSpPr/>
            <p:nvPr/>
          </p:nvSpPr>
          <p:spPr>
            <a:xfrm>
              <a:off x="6342875" y="4624750"/>
              <a:ext cx="52950" cy="5000"/>
            </a:xfrm>
            <a:custGeom>
              <a:avLst/>
              <a:gdLst/>
              <a:ahLst/>
              <a:cxnLst/>
              <a:rect l="l" t="t" r="r" b="b"/>
              <a:pathLst>
                <a:path w="2118" h="200" extrusionOk="0">
                  <a:moveTo>
                    <a:pt x="1291" y="1"/>
                  </a:moveTo>
                  <a:cubicBezTo>
                    <a:pt x="1215" y="1"/>
                    <a:pt x="1135" y="2"/>
                    <a:pt x="1054" y="7"/>
                  </a:cubicBezTo>
                  <a:cubicBezTo>
                    <a:pt x="463" y="33"/>
                    <a:pt x="0" y="168"/>
                    <a:pt x="7" y="193"/>
                  </a:cubicBezTo>
                  <a:cubicBezTo>
                    <a:pt x="8" y="198"/>
                    <a:pt x="19" y="200"/>
                    <a:pt x="38" y="200"/>
                  </a:cubicBezTo>
                  <a:cubicBezTo>
                    <a:pt x="152" y="200"/>
                    <a:pt x="564" y="133"/>
                    <a:pt x="1059" y="111"/>
                  </a:cubicBezTo>
                  <a:cubicBezTo>
                    <a:pt x="1223" y="103"/>
                    <a:pt x="1378" y="101"/>
                    <a:pt x="1516" y="101"/>
                  </a:cubicBezTo>
                  <a:cubicBezTo>
                    <a:pt x="1721" y="101"/>
                    <a:pt x="1888" y="106"/>
                    <a:pt x="1993" y="106"/>
                  </a:cubicBezTo>
                  <a:cubicBezTo>
                    <a:pt x="2069" y="106"/>
                    <a:pt x="2112" y="103"/>
                    <a:pt x="2113" y="94"/>
                  </a:cubicBezTo>
                  <a:cubicBezTo>
                    <a:pt x="2118" y="71"/>
                    <a:pt x="1766" y="1"/>
                    <a:pt x="1291"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0"/>
            <p:cNvSpPr/>
            <p:nvPr/>
          </p:nvSpPr>
          <p:spPr>
            <a:xfrm>
              <a:off x="6020625" y="4074825"/>
              <a:ext cx="349275" cy="556700"/>
            </a:xfrm>
            <a:custGeom>
              <a:avLst/>
              <a:gdLst/>
              <a:ahLst/>
              <a:cxnLst/>
              <a:rect l="l" t="t" r="r" b="b"/>
              <a:pathLst>
                <a:path w="13971" h="22268" extrusionOk="0">
                  <a:moveTo>
                    <a:pt x="78" y="0"/>
                  </a:moveTo>
                  <a:cubicBezTo>
                    <a:pt x="26" y="0"/>
                    <a:pt x="0" y="1"/>
                    <a:pt x="0" y="3"/>
                  </a:cubicBezTo>
                  <a:cubicBezTo>
                    <a:pt x="0" y="5"/>
                    <a:pt x="26" y="7"/>
                    <a:pt x="77" y="12"/>
                  </a:cubicBezTo>
                  <a:cubicBezTo>
                    <a:pt x="134" y="15"/>
                    <a:pt x="209" y="20"/>
                    <a:pt x="305" y="26"/>
                  </a:cubicBezTo>
                  <a:cubicBezTo>
                    <a:pt x="504" y="41"/>
                    <a:pt x="798" y="47"/>
                    <a:pt x="1176" y="79"/>
                  </a:cubicBezTo>
                  <a:cubicBezTo>
                    <a:pt x="1927" y="169"/>
                    <a:pt x="3020" y="324"/>
                    <a:pt x="4299" y="779"/>
                  </a:cubicBezTo>
                  <a:cubicBezTo>
                    <a:pt x="4457" y="839"/>
                    <a:pt x="4620" y="901"/>
                    <a:pt x="4785" y="963"/>
                  </a:cubicBezTo>
                  <a:cubicBezTo>
                    <a:pt x="4868" y="994"/>
                    <a:pt x="4952" y="1026"/>
                    <a:pt x="5036" y="1059"/>
                  </a:cubicBezTo>
                  <a:cubicBezTo>
                    <a:pt x="5118" y="1096"/>
                    <a:pt x="5201" y="1135"/>
                    <a:pt x="5285" y="1173"/>
                  </a:cubicBezTo>
                  <a:cubicBezTo>
                    <a:pt x="5453" y="1251"/>
                    <a:pt x="5625" y="1329"/>
                    <a:pt x="5799" y="1410"/>
                  </a:cubicBezTo>
                  <a:cubicBezTo>
                    <a:pt x="5974" y="1488"/>
                    <a:pt x="6142" y="1591"/>
                    <a:pt x="6317" y="1683"/>
                  </a:cubicBezTo>
                  <a:cubicBezTo>
                    <a:pt x="7021" y="2055"/>
                    <a:pt x="7733" y="2527"/>
                    <a:pt x="8436" y="3079"/>
                  </a:cubicBezTo>
                  <a:cubicBezTo>
                    <a:pt x="9141" y="3630"/>
                    <a:pt x="9836" y="4268"/>
                    <a:pt x="10474" y="5004"/>
                  </a:cubicBezTo>
                  <a:cubicBezTo>
                    <a:pt x="11114" y="5737"/>
                    <a:pt x="11683" y="6575"/>
                    <a:pt x="12120" y="7512"/>
                  </a:cubicBezTo>
                  <a:cubicBezTo>
                    <a:pt x="13012" y="9380"/>
                    <a:pt x="13403" y="11340"/>
                    <a:pt x="13606" y="13116"/>
                  </a:cubicBezTo>
                  <a:cubicBezTo>
                    <a:pt x="13801" y="14898"/>
                    <a:pt x="13817" y="16517"/>
                    <a:pt x="13837" y="17874"/>
                  </a:cubicBezTo>
                  <a:cubicBezTo>
                    <a:pt x="13851" y="19231"/>
                    <a:pt x="13866" y="20331"/>
                    <a:pt x="13898" y="21089"/>
                  </a:cubicBezTo>
                  <a:cubicBezTo>
                    <a:pt x="13913" y="21469"/>
                    <a:pt x="13927" y="21763"/>
                    <a:pt x="13942" y="21963"/>
                  </a:cubicBezTo>
                  <a:cubicBezTo>
                    <a:pt x="13949" y="22059"/>
                    <a:pt x="13955" y="22134"/>
                    <a:pt x="13959" y="22189"/>
                  </a:cubicBezTo>
                  <a:cubicBezTo>
                    <a:pt x="13962" y="22241"/>
                    <a:pt x="13966" y="22267"/>
                    <a:pt x="13968" y="22267"/>
                  </a:cubicBezTo>
                  <a:cubicBezTo>
                    <a:pt x="13969" y="22267"/>
                    <a:pt x="13970" y="22240"/>
                    <a:pt x="13969" y="22189"/>
                  </a:cubicBezTo>
                  <a:cubicBezTo>
                    <a:pt x="13968" y="22133"/>
                    <a:pt x="13966" y="22058"/>
                    <a:pt x="13963" y="21962"/>
                  </a:cubicBezTo>
                  <a:cubicBezTo>
                    <a:pt x="13957" y="21756"/>
                    <a:pt x="13949" y="21463"/>
                    <a:pt x="13939" y="21088"/>
                  </a:cubicBezTo>
                  <a:cubicBezTo>
                    <a:pt x="13920" y="20329"/>
                    <a:pt x="13916" y="19231"/>
                    <a:pt x="13911" y="17873"/>
                  </a:cubicBezTo>
                  <a:cubicBezTo>
                    <a:pt x="13900" y="16516"/>
                    <a:pt x="13893" y="14894"/>
                    <a:pt x="13702" y="13105"/>
                  </a:cubicBezTo>
                  <a:cubicBezTo>
                    <a:pt x="13503" y="11322"/>
                    <a:pt x="13113" y="9350"/>
                    <a:pt x="12214" y="7467"/>
                  </a:cubicBezTo>
                  <a:cubicBezTo>
                    <a:pt x="11775" y="6524"/>
                    <a:pt x="11197" y="5673"/>
                    <a:pt x="10552" y="4936"/>
                  </a:cubicBezTo>
                  <a:cubicBezTo>
                    <a:pt x="9908" y="4196"/>
                    <a:pt x="9206" y="3556"/>
                    <a:pt x="8497" y="3003"/>
                  </a:cubicBezTo>
                  <a:cubicBezTo>
                    <a:pt x="7786" y="2451"/>
                    <a:pt x="7069" y="1977"/>
                    <a:pt x="6359" y="1606"/>
                  </a:cubicBezTo>
                  <a:cubicBezTo>
                    <a:pt x="6181" y="1515"/>
                    <a:pt x="6013" y="1412"/>
                    <a:pt x="5836" y="1334"/>
                  </a:cubicBezTo>
                  <a:cubicBezTo>
                    <a:pt x="5660" y="1254"/>
                    <a:pt x="5487" y="1176"/>
                    <a:pt x="5318" y="1099"/>
                  </a:cubicBezTo>
                  <a:cubicBezTo>
                    <a:pt x="5234" y="1060"/>
                    <a:pt x="5150" y="1023"/>
                    <a:pt x="5067" y="985"/>
                  </a:cubicBezTo>
                  <a:cubicBezTo>
                    <a:pt x="4981" y="953"/>
                    <a:pt x="4898" y="922"/>
                    <a:pt x="4814" y="891"/>
                  </a:cubicBezTo>
                  <a:cubicBezTo>
                    <a:pt x="4647" y="829"/>
                    <a:pt x="4484" y="768"/>
                    <a:pt x="4324" y="709"/>
                  </a:cubicBezTo>
                  <a:cubicBezTo>
                    <a:pt x="3035" y="262"/>
                    <a:pt x="1934" y="116"/>
                    <a:pt x="1180" y="38"/>
                  </a:cubicBezTo>
                  <a:cubicBezTo>
                    <a:pt x="801" y="12"/>
                    <a:pt x="505" y="13"/>
                    <a:pt x="305" y="5"/>
                  </a:cubicBezTo>
                  <a:cubicBezTo>
                    <a:pt x="209" y="3"/>
                    <a:pt x="134" y="2"/>
                    <a:pt x="78"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0"/>
            <p:cNvSpPr/>
            <p:nvPr/>
          </p:nvSpPr>
          <p:spPr>
            <a:xfrm>
              <a:off x="5973975" y="4034375"/>
              <a:ext cx="117750" cy="42650"/>
            </a:xfrm>
            <a:custGeom>
              <a:avLst/>
              <a:gdLst/>
              <a:ahLst/>
              <a:cxnLst/>
              <a:rect l="l" t="t" r="r" b="b"/>
              <a:pathLst>
                <a:path w="4710" h="1706" extrusionOk="0">
                  <a:moveTo>
                    <a:pt x="2704" y="1"/>
                  </a:moveTo>
                  <a:cubicBezTo>
                    <a:pt x="611" y="1"/>
                    <a:pt x="0" y="1614"/>
                    <a:pt x="0" y="1614"/>
                  </a:cubicBezTo>
                  <a:lnTo>
                    <a:pt x="1249" y="1706"/>
                  </a:lnTo>
                  <a:cubicBezTo>
                    <a:pt x="1851" y="728"/>
                    <a:pt x="2925" y="523"/>
                    <a:pt x="3718" y="523"/>
                  </a:cubicBezTo>
                  <a:cubicBezTo>
                    <a:pt x="4286" y="523"/>
                    <a:pt x="4710" y="628"/>
                    <a:pt x="4710" y="628"/>
                  </a:cubicBezTo>
                  <a:cubicBezTo>
                    <a:pt x="4534" y="90"/>
                    <a:pt x="3695" y="45"/>
                    <a:pt x="3424" y="45"/>
                  </a:cubicBezTo>
                  <a:cubicBezTo>
                    <a:pt x="3370" y="45"/>
                    <a:pt x="3338" y="47"/>
                    <a:pt x="3338" y="47"/>
                  </a:cubicBezTo>
                  <a:cubicBezTo>
                    <a:pt x="3113" y="15"/>
                    <a:pt x="2902" y="1"/>
                    <a:pt x="2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0"/>
            <p:cNvSpPr/>
            <p:nvPr/>
          </p:nvSpPr>
          <p:spPr>
            <a:xfrm>
              <a:off x="6021575" y="4031525"/>
              <a:ext cx="138100" cy="102075"/>
            </a:xfrm>
            <a:custGeom>
              <a:avLst/>
              <a:gdLst/>
              <a:ahLst/>
              <a:cxnLst/>
              <a:rect l="l" t="t" r="r" b="b"/>
              <a:pathLst>
                <a:path w="5524" h="4083" extrusionOk="0">
                  <a:moveTo>
                    <a:pt x="1419" y="1"/>
                  </a:moveTo>
                  <a:cubicBezTo>
                    <a:pt x="605" y="1"/>
                    <a:pt x="1" y="203"/>
                    <a:pt x="1" y="203"/>
                  </a:cubicBezTo>
                  <a:cubicBezTo>
                    <a:pt x="71" y="200"/>
                    <a:pt x="141" y="198"/>
                    <a:pt x="209" y="198"/>
                  </a:cubicBezTo>
                  <a:cubicBezTo>
                    <a:pt x="3712" y="198"/>
                    <a:pt x="3997" y="4083"/>
                    <a:pt x="3997" y="4083"/>
                  </a:cubicBezTo>
                  <a:lnTo>
                    <a:pt x="5523" y="4083"/>
                  </a:lnTo>
                  <a:cubicBezTo>
                    <a:pt x="4935" y="627"/>
                    <a:pt x="2851" y="1"/>
                    <a:pt x="1419"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0"/>
            <p:cNvSpPr/>
            <p:nvPr/>
          </p:nvSpPr>
          <p:spPr>
            <a:xfrm>
              <a:off x="6341800" y="4691125"/>
              <a:ext cx="56525" cy="27075"/>
            </a:xfrm>
            <a:custGeom>
              <a:avLst/>
              <a:gdLst/>
              <a:ahLst/>
              <a:cxnLst/>
              <a:rect l="l" t="t" r="r" b="b"/>
              <a:pathLst>
                <a:path w="2261" h="1083" extrusionOk="0">
                  <a:moveTo>
                    <a:pt x="73" y="1"/>
                  </a:moveTo>
                  <a:lnTo>
                    <a:pt x="0" y="925"/>
                  </a:lnTo>
                  <a:lnTo>
                    <a:pt x="2043" y="1082"/>
                  </a:lnTo>
                  <a:lnTo>
                    <a:pt x="2261" y="304"/>
                  </a:lnTo>
                  <a:lnTo>
                    <a:pt x="73"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0"/>
            <p:cNvSpPr/>
            <p:nvPr/>
          </p:nvSpPr>
          <p:spPr>
            <a:xfrm>
              <a:off x="6346600" y="4697900"/>
              <a:ext cx="42875" cy="14125"/>
            </a:xfrm>
            <a:custGeom>
              <a:avLst/>
              <a:gdLst/>
              <a:ahLst/>
              <a:cxnLst/>
              <a:rect l="l" t="t" r="r" b="b"/>
              <a:pathLst>
                <a:path w="1715" h="565" extrusionOk="0">
                  <a:moveTo>
                    <a:pt x="301" y="0"/>
                  </a:moveTo>
                  <a:lnTo>
                    <a:pt x="270" y="41"/>
                  </a:lnTo>
                  <a:cubicBezTo>
                    <a:pt x="101" y="273"/>
                    <a:pt x="0" y="425"/>
                    <a:pt x="14" y="435"/>
                  </a:cubicBezTo>
                  <a:cubicBezTo>
                    <a:pt x="14" y="435"/>
                    <a:pt x="15" y="436"/>
                    <a:pt x="15" y="436"/>
                  </a:cubicBezTo>
                  <a:cubicBezTo>
                    <a:pt x="34" y="436"/>
                    <a:pt x="141" y="320"/>
                    <a:pt x="301" y="133"/>
                  </a:cubicBezTo>
                  <a:lnTo>
                    <a:pt x="301" y="133"/>
                  </a:lnTo>
                  <a:cubicBezTo>
                    <a:pt x="383" y="243"/>
                    <a:pt x="470" y="357"/>
                    <a:pt x="560" y="476"/>
                  </a:cubicBezTo>
                  <a:lnTo>
                    <a:pt x="590" y="515"/>
                  </a:lnTo>
                  <a:lnTo>
                    <a:pt x="630" y="486"/>
                  </a:lnTo>
                  <a:cubicBezTo>
                    <a:pt x="702" y="434"/>
                    <a:pt x="775" y="381"/>
                    <a:pt x="851" y="326"/>
                  </a:cubicBezTo>
                  <a:cubicBezTo>
                    <a:pt x="914" y="280"/>
                    <a:pt x="975" y="234"/>
                    <a:pt x="1035" y="190"/>
                  </a:cubicBezTo>
                  <a:lnTo>
                    <a:pt x="1035" y="190"/>
                  </a:lnTo>
                  <a:cubicBezTo>
                    <a:pt x="1127" y="309"/>
                    <a:pt x="1216" y="422"/>
                    <a:pt x="1301" y="532"/>
                  </a:cubicBezTo>
                  <a:lnTo>
                    <a:pt x="1327" y="564"/>
                  </a:lnTo>
                  <a:lnTo>
                    <a:pt x="1357" y="541"/>
                  </a:lnTo>
                  <a:cubicBezTo>
                    <a:pt x="1580" y="370"/>
                    <a:pt x="1714" y="254"/>
                    <a:pt x="1705" y="241"/>
                  </a:cubicBezTo>
                  <a:cubicBezTo>
                    <a:pt x="1704" y="240"/>
                    <a:pt x="1703" y="240"/>
                    <a:pt x="1701" y="240"/>
                  </a:cubicBezTo>
                  <a:cubicBezTo>
                    <a:pt x="1676" y="240"/>
                    <a:pt x="1543" y="320"/>
                    <a:pt x="1344" y="452"/>
                  </a:cubicBezTo>
                  <a:lnTo>
                    <a:pt x="1344" y="452"/>
                  </a:lnTo>
                  <a:cubicBezTo>
                    <a:pt x="1261" y="336"/>
                    <a:pt x="1175" y="215"/>
                    <a:pt x="1086" y="88"/>
                  </a:cubicBezTo>
                  <a:lnTo>
                    <a:pt x="1057" y="47"/>
                  </a:lnTo>
                  <a:lnTo>
                    <a:pt x="1015" y="78"/>
                  </a:lnTo>
                  <a:cubicBezTo>
                    <a:pt x="942" y="131"/>
                    <a:pt x="867" y="185"/>
                    <a:pt x="789" y="241"/>
                  </a:cubicBezTo>
                  <a:cubicBezTo>
                    <a:pt x="728" y="287"/>
                    <a:pt x="667" y="331"/>
                    <a:pt x="609" y="375"/>
                  </a:cubicBezTo>
                  <a:lnTo>
                    <a:pt x="609" y="375"/>
                  </a:lnTo>
                  <a:cubicBezTo>
                    <a:pt x="514" y="259"/>
                    <a:pt x="422" y="148"/>
                    <a:pt x="335" y="41"/>
                  </a:cubicBezTo>
                  <a:lnTo>
                    <a:pt x="3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0"/>
            <p:cNvSpPr/>
            <p:nvPr/>
          </p:nvSpPr>
          <p:spPr>
            <a:xfrm>
              <a:off x="5537575" y="4074725"/>
              <a:ext cx="650375" cy="978050"/>
            </a:xfrm>
            <a:custGeom>
              <a:avLst/>
              <a:gdLst/>
              <a:ahLst/>
              <a:cxnLst/>
              <a:rect l="l" t="t" r="r" b="b"/>
              <a:pathLst>
                <a:path w="26015" h="39122" extrusionOk="0">
                  <a:moveTo>
                    <a:pt x="15702" y="0"/>
                  </a:moveTo>
                  <a:lnTo>
                    <a:pt x="8170" y="445"/>
                  </a:lnTo>
                  <a:lnTo>
                    <a:pt x="5116" y="1216"/>
                  </a:lnTo>
                  <a:cubicBezTo>
                    <a:pt x="1" y="4220"/>
                    <a:pt x="111" y="13886"/>
                    <a:pt x="111" y="13886"/>
                  </a:cubicBezTo>
                  <a:lnTo>
                    <a:pt x="961" y="35986"/>
                  </a:lnTo>
                  <a:cubicBezTo>
                    <a:pt x="961" y="35986"/>
                    <a:pt x="177" y="36516"/>
                    <a:pt x="91" y="37100"/>
                  </a:cubicBezTo>
                  <a:cubicBezTo>
                    <a:pt x="7" y="37683"/>
                    <a:pt x="431" y="39062"/>
                    <a:pt x="431" y="39062"/>
                  </a:cubicBezTo>
                  <a:lnTo>
                    <a:pt x="23854" y="39122"/>
                  </a:lnTo>
                  <a:cubicBezTo>
                    <a:pt x="23854" y="39122"/>
                    <a:pt x="23220" y="34942"/>
                    <a:pt x="23125" y="34096"/>
                  </a:cubicBezTo>
                  <a:cubicBezTo>
                    <a:pt x="22662" y="29958"/>
                    <a:pt x="22198" y="24199"/>
                    <a:pt x="22198" y="24199"/>
                  </a:cubicBezTo>
                  <a:lnTo>
                    <a:pt x="26015" y="4710"/>
                  </a:lnTo>
                  <a:cubicBezTo>
                    <a:pt x="24797" y="3411"/>
                    <a:pt x="15946" y="81"/>
                    <a:pt x="15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0"/>
            <p:cNvSpPr/>
            <p:nvPr/>
          </p:nvSpPr>
          <p:spPr>
            <a:xfrm>
              <a:off x="5669975" y="4696975"/>
              <a:ext cx="442225" cy="234350"/>
            </a:xfrm>
            <a:custGeom>
              <a:avLst/>
              <a:gdLst/>
              <a:ahLst/>
              <a:cxnLst/>
              <a:rect l="l" t="t" r="r" b="b"/>
              <a:pathLst>
                <a:path w="17689" h="9374" extrusionOk="0">
                  <a:moveTo>
                    <a:pt x="873" y="1"/>
                  </a:moveTo>
                  <a:cubicBezTo>
                    <a:pt x="603" y="1"/>
                    <a:pt x="365" y="88"/>
                    <a:pt x="237" y="328"/>
                  </a:cubicBezTo>
                  <a:cubicBezTo>
                    <a:pt x="0" y="772"/>
                    <a:pt x="413" y="1276"/>
                    <a:pt x="800" y="1598"/>
                  </a:cubicBezTo>
                  <a:cubicBezTo>
                    <a:pt x="3552" y="3894"/>
                    <a:pt x="6769" y="5550"/>
                    <a:pt x="9956" y="7188"/>
                  </a:cubicBezTo>
                  <a:cubicBezTo>
                    <a:pt x="11662" y="8064"/>
                    <a:pt x="13399" y="8951"/>
                    <a:pt x="15287" y="9287"/>
                  </a:cubicBezTo>
                  <a:cubicBezTo>
                    <a:pt x="15566" y="9337"/>
                    <a:pt x="15853" y="9374"/>
                    <a:pt x="16136" y="9374"/>
                  </a:cubicBezTo>
                  <a:cubicBezTo>
                    <a:pt x="16395" y="9374"/>
                    <a:pt x="16651" y="9343"/>
                    <a:pt x="16897" y="9264"/>
                  </a:cubicBezTo>
                  <a:cubicBezTo>
                    <a:pt x="17413" y="9098"/>
                    <a:pt x="17617" y="8443"/>
                    <a:pt x="17689" y="7905"/>
                  </a:cubicBezTo>
                  <a:cubicBezTo>
                    <a:pt x="12283" y="5413"/>
                    <a:pt x="7185" y="2724"/>
                    <a:pt x="1779" y="232"/>
                  </a:cubicBezTo>
                  <a:cubicBezTo>
                    <a:pt x="1507" y="107"/>
                    <a:pt x="1171" y="1"/>
                    <a:pt x="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0"/>
            <p:cNvSpPr/>
            <p:nvPr/>
          </p:nvSpPr>
          <p:spPr>
            <a:xfrm>
              <a:off x="5475250" y="4120150"/>
              <a:ext cx="161675" cy="370475"/>
            </a:xfrm>
            <a:custGeom>
              <a:avLst/>
              <a:gdLst/>
              <a:ahLst/>
              <a:cxnLst/>
              <a:rect l="l" t="t" r="r" b="b"/>
              <a:pathLst>
                <a:path w="6467" h="14819" extrusionOk="0">
                  <a:moveTo>
                    <a:pt x="6466" y="0"/>
                  </a:moveTo>
                  <a:cubicBezTo>
                    <a:pt x="6466" y="0"/>
                    <a:pt x="3095" y="1126"/>
                    <a:pt x="2005" y="4249"/>
                  </a:cubicBezTo>
                  <a:cubicBezTo>
                    <a:pt x="801" y="7700"/>
                    <a:pt x="1" y="14400"/>
                    <a:pt x="1" y="14400"/>
                  </a:cubicBezTo>
                  <a:lnTo>
                    <a:pt x="3332" y="14818"/>
                  </a:lnTo>
                  <a:lnTo>
                    <a:pt x="6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0"/>
            <p:cNvSpPr/>
            <p:nvPr/>
          </p:nvSpPr>
          <p:spPr>
            <a:xfrm>
              <a:off x="6033075" y="4178725"/>
              <a:ext cx="256650" cy="427125"/>
            </a:xfrm>
            <a:custGeom>
              <a:avLst/>
              <a:gdLst/>
              <a:ahLst/>
              <a:cxnLst/>
              <a:rect l="l" t="t" r="r" b="b"/>
              <a:pathLst>
                <a:path w="10266" h="17085" extrusionOk="0">
                  <a:moveTo>
                    <a:pt x="4237" y="1"/>
                  </a:moveTo>
                  <a:cubicBezTo>
                    <a:pt x="1" y="1"/>
                    <a:pt x="715" y="9589"/>
                    <a:pt x="715" y="9589"/>
                  </a:cubicBezTo>
                  <a:lnTo>
                    <a:pt x="1197" y="16958"/>
                  </a:lnTo>
                  <a:lnTo>
                    <a:pt x="10265" y="17084"/>
                  </a:lnTo>
                  <a:cubicBezTo>
                    <a:pt x="10265" y="17084"/>
                    <a:pt x="9763" y="8708"/>
                    <a:pt x="8883" y="5818"/>
                  </a:cubicBezTo>
                  <a:cubicBezTo>
                    <a:pt x="8004" y="2928"/>
                    <a:pt x="6195" y="550"/>
                    <a:pt x="6195" y="550"/>
                  </a:cubicBezTo>
                  <a:cubicBezTo>
                    <a:pt x="5447" y="169"/>
                    <a:pt x="4798" y="1"/>
                    <a:pt x="4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0"/>
            <p:cNvSpPr/>
            <p:nvPr/>
          </p:nvSpPr>
          <p:spPr>
            <a:xfrm>
              <a:off x="5505000" y="4286250"/>
              <a:ext cx="749175" cy="63075"/>
            </a:xfrm>
            <a:custGeom>
              <a:avLst/>
              <a:gdLst/>
              <a:ahLst/>
              <a:cxnLst/>
              <a:rect l="l" t="t" r="r" b="b"/>
              <a:pathLst>
                <a:path w="29967" h="2523" extrusionOk="0">
                  <a:moveTo>
                    <a:pt x="5351" y="1"/>
                  </a:moveTo>
                  <a:cubicBezTo>
                    <a:pt x="5227" y="1"/>
                    <a:pt x="5103" y="30"/>
                    <a:pt x="4995" y="79"/>
                  </a:cubicBezTo>
                  <a:cubicBezTo>
                    <a:pt x="4804" y="161"/>
                    <a:pt x="4643" y="281"/>
                    <a:pt x="4490" y="396"/>
                  </a:cubicBezTo>
                  <a:cubicBezTo>
                    <a:pt x="4188" y="627"/>
                    <a:pt x="3899" y="863"/>
                    <a:pt x="3568" y="936"/>
                  </a:cubicBezTo>
                  <a:cubicBezTo>
                    <a:pt x="3480" y="956"/>
                    <a:pt x="3392" y="965"/>
                    <a:pt x="3304" y="965"/>
                  </a:cubicBezTo>
                  <a:cubicBezTo>
                    <a:pt x="3066" y="965"/>
                    <a:pt x="2837" y="899"/>
                    <a:pt x="2633" y="821"/>
                  </a:cubicBezTo>
                  <a:cubicBezTo>
                    <a:pt x="2071" y="606"/>
                    <a:pt x="1645" y="261"/>
                    <a:pt x="1205" y="196"/>
                  </a:cubicBezTo>
                  <a:cubicBezTo>
                    <a:pt x="1112" y="178"/>
                    <a:pt x="1024" y="170"/>
                    <a:pt x="940" y="170"/>
                  </a:cubicBezTo>
                  <a:cubicBezTo>
                    <a:pt x="634" y="170"/>
                    <a:pt x="392" y="277"/>
                    <a:pt x="251" y="379"/>
                  </a:cubicBezTo>
                  <a:cubicBezTo>
                    <a:pt x="66" y="513"/>
                    <a:pt x="1" y="615"/>
                    <a:pt x="1" y="615"/>
                  </a:cubicBezTo>
                  <a:cubicBezTo>
                    <a:pt x="1" y="616"/>
                    <a:pt x="1" y="616"/>
                    <a:pt x="1" y="616"/>
                  </a:cubicBezTo>
                  <a:cubicBezTo>
                    <a:pt x="10" y="616"/>
                    <a:pt x="83" y="519"/>
                    <a:pt x="263" y="396"/>
                  </a:cubicBezTo>
                  <a:cubicBezTo>
                    <a:pt x="402" y="303"/>
                    <a:pt x="630" y="207"/>
                    <a:pt x="918" y="207"/>
                  </a:cubicBezTo>
                  <a:cubicBezTo>
                    <a:pt x="1006" y="207"/>
                    <a:pt x="1099" y="216"/>
                    <a:pt x="1198" y="236"/>
                  </a:cubicBezTo>
                  <a:cubicBezTo>
                    <a:pt x="1623" y="304"/>
                    <a:pt x="2041" y="650"/>
                    <a:pt x="2612" y="875"/>
                  </a:cubicBezTo>
                  <a:cubicBezTo>
                    <a:pt x="2822" y="958"/>
                    <a:pt x="3062" y="1029"/>
                    <a:pt x="3315" y="1029"/>
                  </a:cubicBezTo>
                  <a:cubicBezTo>
                    <a:pt x="3403" y="1029"/>
                    <a:pt x="3492" y="1021"/>
                    <a:pt x="3582" y="1001"/>
                  </a:cubicBezTo>
                  <a:cubicBezTo>
                    <a:pt x="3936" y="926"/>
                    <a:pt x="4232" y="682"/>
                    <a:pt x="4535" y="455"/>
                  </a:cubicBezTo>
                  <a:cubicBezTo>
                    <a:pt x="4688" y="341"/>
                    <a:pt x="4846" y="227"/>
                    <a:pt x="5025" y="151"/>
                  </a:cubicBezTo>
                  <a:cubicBezTo>
                    <a:pt x="5126" y="106"/>
                    <a:pt x="5237" y="80"/>
                    <a:pt x="5347" y="80"/>
                  </a:cubicBezTo>
                  <a:cubicBezTo>
                    <a:pt x="5430" y="80"/>
                    <a:pt x="5513" y="95"/>
                    <a:pt x="5592" y="128"/>
                  </a:cubicBezTo>
                  <a:cubicBezTo>
                    <a:pt x="5779" y="197"/>
                    <a:pt x="5922" y="358"/>
                    <a:pt x="6039" y="534"/>
                  </a:cubicBezTo>
                  <a:cubicBezTo>
                    <a:pt x="6159" y="711"/>
                    <a:pt x="6259" y="910"/>
                    <a:pt x="6395" y="1096"/>
                  </a:cubicBezTo>
                  <a:cubicBezTo>
                    <a:pt x="6527" y="1282"/>
                    <a:pt x="6713" y="1455"/>
                    <a:pt x="6949" y="1526"/>
                  </a:cubicBezTo>
                  <a:cubicBezTo>
                    <a:pt x="7057" y="1562"/>
                    <a:pt x="7170" y="1577"/>
                    <a:pt x="7284" y="1577"/>
                  </a:cubicBezTo>
                  <a:cubicBezTo>
                    <a:pt x="7415" y="1577"/>
                    <a:pt x="7547" y="1557"/>
                    <a:pt x="7674" y="1524"/>
                  </a:cubicBezTo>
                  <a:cubicBezTo>
                    <a:pt x="7912" y="1463"/>
                    <a:pt x="8139" y="1359"/>
                    <a:pt x="8354" y="1234"/>
                  </a:cubicBezTo>
                  <a:cubicBezTo>
                    <a:pt x="8572" y="1106"/>
                    <a:pt x="8771" y="959"/>
                    <a:pt x="8986" y="827"/>
                  </a:cubicBezTo>
                  <a:cubicBezTo>
                    <a:pt x="9198" y="694"/>
                    <a:pt x="9422" y="572"/>
                    <a:pt x="9664" y="498"/>
                  </a:cubicBezTo>
                  <a:cubicBezTo>
                    <a:pt x="9791" y="462"/>
                    <a:pt x="9923" y="440"/>
                    <a:pt x="10056" y="440"/>
                  </a:cubicBezTo>
                  <a:cubicBezTo>
                    <a:pt x="10175" y="440"/>
                    <a:pt x="10294" y="457"/>
                    <a:pt x="10408" y="497"/>
                  </a:cubicBezTo>
                  <a:cubicBezTo>
                    <a:pt x="10902" y="661"/>
                    <a:pt x="11253" y="1104"/>
                    <a:pt x="11689" y="1445"/>
                  </a:cubicBezTo>
                  <a:cubicBezTo>
                    <a:pt x="11907" y="1617"/>
                    <a:pt x="12161" y="1773"/>
                    <a:pt x="12451" y="1818"/>
                  </a:cubicBezTo>
                  <a:cubicBezTo>
                    <a:pt x="12539" y="1835"/>
                    <a:pt x="12628" y="1843"/>
                    <a:pt x="12718" y="1843"/>
                  </a:cubicBezTo>
                  <a:cubicBezTo>
                    <a:pt x="12920" y="1843"/>
                    <a:pt x="13122" y="1802"/>
                    <a:pt x="13310" y="1731"/>
                  </a:cubicBezTo>
                  <a:cubicBezTo>
                    <a:pt x="13856" y="1525"/>
                    <a:pt x="14320" y="1165"/>
                    <a:pt x="14827" y="887"/>
                  </a:cubicBezTo>
                  <a:cubicBezTo>
                    <a:pt x="15080" y="750"/>
                    <a:pt x="15341" y="622"/>
                    <a:pt x="15618" y="571"/>
                  </a:cubicBezTo>
                  <a:cubicBezTo>
                    <a:pt x="15718" y="552"/>
                    <a:pt x="15819" y="542"/>
                    <a:pt x="15920" y="542"/>
                  </a:cubicBezTo>
                  <a:cubicBezTo>
                    <a:pt x="16096" y="542"/>
                    <a:pt x="16270" y="572"/>
                    <a:pt x="16434" y="635"/>
                  </a:cubicBezTo>
                  <a:cubicBezTo>
                    <a:pt x="16955" y="835"/>
                    <a:pt x="17362" y="1248"/>
                    <a:pt x="17871" y="1491"/>
                  </a:cubicBezTo>
                  <a:cubicBezTo>
                    <a:pt x="17997" y="1555"/>
                    <a:pt x="18132" y="1599"/>
                    <a:pt x="18269" y="1633"/>
                  </a:cubicBezTo>
                  <a:cubicBezTo>
                    <a:pt x="18370" y="1654"/>
                    <a:pt x="18473" y="1662"/>
                    <a:pt x="18575" y="1662"/>
                  </a:cubicBezTo>
                  <a:cubicBezTo>
                    <a:pt x="18613" y="1662"/>
                    <a:pt x="18651" y="1661"/>
                    <a:pt x="18689" y="1659"/>
                  </a:cubicBezTo>
                  <a:cubicBezTo>
                    <a:pt x="18969" y="1639"/>
                    <a:pt x="19232" y="1545"/>
                    <a:pt x="19473" y="1433"/>
                  </a:cubicBezTo>
                  <a:cubicBezTo>
                    <a:pt x="19961" y="1212"/>
                    <a:pt x="20392" y="910"/>
                    <a:pt x="20865" y="754"/>
                  </a:cubicBezTo>
                  <a:cubicBezTo>
                    <a:pt x="21028" y="700"/>
                    <a:pt x="21197" y="667"/>
                    <a:pt x="21363" y="667"/>
                  </a:cubicBezTo>
                  <a:cubicBezTo>
                    <a:pt x="21436" y="667"/>
                    <a:pt x="21508" y="673"/>
                    <a:pt x="21579" y="687"/>
                  </a:cubicBezTo>
                  <a:cubicBezTo>
                    <a:pt x="21814" y="726"/>
                    <a:pt x="22020" y="854"/>
                    <a:pt x="22201" y="1004"/>
                  </a:cubicBezTo>
                  <a:cubicBezTo>
                    <a:pt x="22383" y="1154"/>
                    <a:pt x="22545" y="1327"/>
                    <a:pt x="22722" y="1482"/>
                  </a:cubicBezTo>
                  <a:cubicBezTo>
                    <a:pt x="22897" y="1638"/>
                    <a:pt x="23092" y="1780"/>
                    <a:pt x="23318" y="1849"/>
                  </a:cubicBezTo>
                  <a:cubicBezTo>
                    <a:pt x="23435" y="1886"/>
                    <a:pt x="23555" y="1901"/>
                    <a:pt x="23674" y="1901"/>
                  </a:cubicBezTo>
                  <a:cubicBezTo>
                    <a:pt x="23783" y="1901"/>
                    <a:pt x="23891" y="1888"/>
                    <a:pt x="23995" y="1867"/>
                  </a:cubicBezTo>
                  <a:cubicBezTo>
                    <a:pt x="24213" y="1822"/>
                    <a:pt x="24415" y="1748"/>
                    <a:pt x="24612" y="1679"/>
                  </a:cubicBezTo>
                  <a:cubicBezTo>
                    <a:pt x="24918" y="1569"/>
                    <a:pt x="25227" y="1462"/>
                    <a:pt x="25524" y="1462"/>
                  </a:cubicBezTo>
                  <a:cubicBezTo>
                    <a:pt x="25604" y="1462"/>
                    <a:pt x="25683" y="1469"/>
                    <a:pt x="25760" y="1487"/>
                  </a:cubicBezTo>
                  <a:cubicBezTo>
                    <a:pt x="26129" y="1563"/>
                    <a:pt x="26388" y="1846"/>
                    <a:pt x="26648" y="2067"/>
                  </a:cubicBezTo>
                  <a:cubicBezTo>
                    <a:pt x="26778" y="2182"/>
                    <a:pt x="26914" y="2286"/>
                    <a:pt x="27061" y="2364"/>
                  </a:cubicBezTo>
                  <a:cubicBezTo>
                    <a:pt x="27209" y="2442"/>
                    <a:pt x="27366" y="2487"/>
                    <a:pt x="27519" y="2508"/>
                  </a:cubicBezTo>
                  <a:cubicBezTo>
                    <a:pt x="27593" y="2518"/>
                    <a:pt x="27666" y="2523"/>
                    <a:pt x="27738" y="2523"/>
                  </a:cubicBezTo>
                  <a:cubicBezTo>
                    <a:pt x="27965" y="2523"/>
                    <a:pt x="28178" y="2478"/>
                    <a:pt x="28366" y="2413"/>
                  </a:cubicBezTo>
                  <a:cubicBezTo>
                    <a:pt x="28617" y="2328"/>
                    <a:pt x="28826" y="2204"/>
                    <a:pt x="29001" y="2080"/>
                  </a:cubicBezTo>
                  <a:cubicBezTo>
                    <a:pt x="29351" y="1826"/>
                    <a:pt x="29578" y="1580"/>
                    <a:pt x="29735" y="1419"/>
                  </a:cubicBezTo>
                  <a:cubicBezTo>
                    <a:pt x="29809" y="1338"/>
                    <a:pt x="29866" y="1275"/>
                    <a:pt x="29909" y="1229"/>
                  </a:cubicBezTo>
                  <a:cubicBezTo>
                    <a:pt x="29948" y="1186"/>
                    <a:pt x="29967" y="1164"/>
                    <a:pt x="29965" y="1163"/>
                  </a:cubicBezTo>
                  <a:cubicBezTo>
                    <a:pt x="29965" y="1163"/>
                    <a:pt x="29965" y="1163"/>
                    <a:pt x="29965" y="1163"/>
                  </a:cubicBezTo>
                  <a:cubicBezTo>
                    <a:pt x="29962" y="1163"/>
                    <a:pt x="29941" y="1183"/>
                    <a:pt x="29901" y="1222"/>
                  </a:cubicBezTo>
                  <a:cubicBezTo>
                    <a:pt x="29857" y="1267"/>
                    <a:pt x="29796" y="1327"/>
                    <a:pt x="29720" y="1404"/>
                  </a:cubicBezTo>
                  <a:cubicBezTo>
                    <a:pt x="29559" y="1560"/>
                    <a:pt x="29327" y="1802"/>
                    <a:pt x="28977" y="2046"/>
                  </a:cubicBezTo>
                  <a:cubicBezTo>
                    <a:pt x="28802" y="2166"/>
                    <a:pt x="28596" y="2286"/>
                    <a:pt x="28351" y="2365"/>
                  </a:cubicBezTo>
                  <a:cubicBezTo>
                    <a:pt x="28170" y="2425"/>
                    <a:pt x="27968" y="2466"/>
                    <a:pt x="27754" y="2466"/>
                  </a:cubicBezTo>
                  <a:cubicBezTo>
                    <a:pt x="27680" y="2466"/>
                    <a:pt x="27604" y="2461"/>
                    <a:pt x="27527" y="2450"/>
                  </a:cubicBezTo>
                  <a:cubicBezTo>
                    <a:pt x="27380" y="2428"/>
                    <a:pt x="27230" y="2384"/>
                    <a:pt x="27091" y="2309"/>
                  </a:cubicBezTo>
                  <a:cubicBezTo>
                    <a:pt x="26951" y="2233"/>
                    <a:pt x="26820" y="2131"/>
                    <a:pt x="26692" y="2017"/>
                  </a:cubicBezTo>
                  <a:cubicBezTo>
                    <a:pt x="26563" y="1904"/>
                    <a:pt x="26435" y="1780"/>
                    <a:pt x="26288" y="1667"/>
                  </a:cubicBezTo>
                  <a:cubicBezTo>
                    <a:pt x="26142" y="1556"/>
                    <a:pt x="25972" y="1454"/>
                    <a:pt x="25776" y="1414"/>
                  </a:cubicBezTo>
                  <a:cubicBezTo>
                    <a:pt x="25689" y="1395"/>
                    <a:pt x="25602" y="1386"/>
                    <a:pt x="25515" y="1386"/>
                  </a:cubicBezTo>
                  <a:cubicBezTo>
                    <a:pt x="25204" y="1386"/>
                    <a:pt x="24889" y="1496"/>
                    <a:pt x="24585" y="1602"/>
                  </a:cubicBezTo>
                  <a:cubicBezTo>
                    <a:pt x="24387" y="1671"/>
                    <a:pt x="24187" y="1743"/>
                    <a:pt x="23979" y="1784"/>
                  </a:cubicBezTo>
                  <a:cubicBezTo>
                    <a:pt x="23880" y="1804"/>
                    <a:pt x="23779" y="1816"/>
                    <a:pt x="23679" y="1816"/>
                  </a:cubicBezTo>
                  <a:cubicBezTo>
                    <a:pt x="23566" y="1816"/>
                    <a:pt x="23453" y="1801"/>
                    <a:pt x="23344" y="1766"/>
                  </a:cubicBezTo>
                  <a:cubicBezTo>
                    <a:pt x="22921" y="1634"/>
                    <a:pt x="22630" y="1242"/>
                    <a:pt x="22260" y="933"/>
                  </a:cubicBezTo>
                  <a:cubicBezTo>
                    <a:pt x="22075" y="777"/>
                    <a:pt x="21852" y="637"/>
                    <a:pt x="21597" y="594"/>
                  </a:cubicBezTo>
                  <a:cubicBezTo>
                    <a:pt x="21519" y="579"/>
                    <a:pt x="21441" y="572"/>
                    <a:pt x="21362" y="572"/>
                  </a:cubicBezTo>
                  <a:cubicBezTo>
                    <a:pt x="21183" y="572"/>
                    <a:pt x="21004" y="607"/>
                    <a:pt x="20835" y="663"/>
                  </a:cubicBezTo>
                  <a:cubicBezTo>
                    <a:pt x="20342" y="825"/>
                    <a:pt x="19910" y="1127"/>
                    <a:pt x="19432" y="1343"/>
                  </a:cubicBezTo>
                  <a:cubicBezTo>
                    <a:pt x="19195" y="1452"/>
                    <a:pt x="18943" y="1539"/>
                    <a:pt x="18682" y="1557"/>
                  </a:cubicBezTo>
                  <a:cubicBezTo>
                    <a:pt x="18648" y="1559"/>
                    <a:pt x="18614" y="1560"/>
                    <a:pt x="18580" y="1560"/>
                  </a:cubicBezTo>
                  <a:cubicBezTo>
                    <a:pt x="18483" y="1560"/>
                    <a:pt x="18386" y="1552"/>
                    <a:pt x="18290" y="1532"/>
                  </a:cubicBezTo>
                  <a:cubicBezTo>
                    <a:pt x="18163" y="1502"/>
                    <a:pt x="18036" y="1460"/>
                    <a:pt x="17916" y="1399"/>
                  </a:cubicBezTo>
                  <a:cubicBezTo>
                    <a:pt x="17428" y="1166"/>
                    <a:pt x="17021" y="751"/>
                    <a:pt x="16471" y="537"/>
                  </a:cubicBezTo>
                  <a:cubicBezTo>
                    <a:pt x="16296" y="469"/>
                    <a:pt x="16107" y="438"/>
                    <a:pt x="15918" y="438"/>
                  </a:cubicBezTo>
                  <a:cubicBezTo>
                    <a:pt x="15810" y="438"/>
                    <a:pt x="15702" y="448"/>
                    <a:pt x="15597" y="468"/>
                  </a:cubicBezTo>
                  <a:cubicBezTo>
                    <a:pt x="15303" y="523"/>
                    <a:pt x="15034" y="656"/>
                    <a:pt x="14776" y="795"/>
                  </a:cubicBezTo>
                  <a:cubicBezTo>
                    <a:pt x="14261" y="1080"/>
                    <a:pt x="13798" y="1435"/>
                    <a:pt x="13274" y="1633"/>
                  </a:cubicBezTo>
                  <a:cubicBezTo>
                    <a:pt x="13094" y="1700"/>
                    <a:pt x="12904" y="1739"/>
                    <a:pt x="12717" y="1739"/>
                  </a:cubicBezTo>
                  <a:cubicBezTo>
                    <a:pt x="12634" y="1739"/>
                    <a:pt x="12551" y="1732"/>
                    <a:pt x="12470" y="1716"/>
                  </a:cubicBezTo>
                  <a:cubicBezTo>
                    <a:pt x="12202" y="1675"/>
                    <a:pt x="11965" y="1531"/>
                    <a:pt x="11752" y="1365"/>
                  </a:cubicBezTo>
                  <a:cubicBezTo>
                    <a:pt x="11538" y="1198"/>
                    <a:pt x="11345" y="1004"/>
                    <a:pt x="11137" y="828"/>
                  </a:cubicBezTo>
                  <a:cubicBezTo>
                    <a:pt x="10931" y="650"/>
                    <a:pt x="10702" y="488"/>
                    <a:pt x="10439" y="402"/>
                  </a:cubicBezTo>
                  <a:cubicBezTo>
                    <a:pt x="10316" y="359"/>
                    <a:pt x="10187" y="340"/>
                    <a:pt x="10059" y="340"/>
                  </a:cubicBezTo>
                  <a:cubicBezTo>
                    <a:pt x="9914" y="340"/>
                    <a:pt x="9770" y="364"/>
                    <a:pt x="9636" y="404"/>
                  </a:cubicBezTo>
                  <a:cubicBezTo>
                    <a:pt x="9380" y="483"/>
                    <a:pt x="9150" y="609"/>
                    <a:pt x="8935" y="745"/>
                  </a:cubicBezTo>
                  <a:cubicBezTo>
                    <a:pt x="8718" y="878"/>
                    <a:pt x="8516" y="1029"/>
                    <a:pt x="8307" y="1151"/>
                  </a:cubicBezTo>
                  <a:cubicBezTo>
                    <a:pt x="8097" y="1275"/>
                    <a:pt x="7877" y="1377"/>
                    <a:pt x="7650" y="1434"/>
                  </a:cubicBezTo>
                  <a:cubicBezTo>
                    <a:pt x="7528" y="1467"/>
                    <a:pt x="7403" y="1486"/>
                    <a:pt x="7279" y="1486"/>
                  </a:cubicBezTo>
                  <a:cubicBezTo>
                    <a:pt x="7176" y="1486"/>
                    <a:pt x="7074" y="1472"/>
                    <a:pt x="6977" y="1440"/>
                  </a:cubicBezTo>
                  <a:cubicBezTo>
                    <a:pt x="6762" y="1377"/>
                    <a:pt x="6593" y="1222"/>
                    <a:pt x="6466" y="1045"/>
                  </a:cubicBezTo>
                  <a:cubicBezTo>
                    <a:pt x="6334" y="867"/>
                    <a:pt x="6233" y="670"/>
                    <a:pt x="6108" y="487"/>
                  </a:cubicBezTo>
                  <a:cubicBezTo>
                    <a:pt x="5988" y="306"/>
                    <a:pt x="5832" y="129"/>
                    <a:pt x="5621" y="52"/>
                  </a:cubicBezTo>
                  <a:cubicBezTo>
                    <a:pt x="5534" y="16"/>
                    <a:pt x="5442" y="1"/>
                    <a:pt x="5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0"/>
            <p:cNvSpPr/>
            <p:nvPr/>
          </p:nvSpPr>
          <p:spPr>
            <a:xfrm>
              <a:off x="5478275" y="4427775"/>
              <a:ext cx="792525" cy="66175"/>
            </a:xfrm>
            <a:custGeom>
              <a:avLst/>
              <a:gdLst/>
              <a:ahLst/>
              <a:cxnLst/>
              <a:rect l="l" t="t" r="r" b="b"/>
              <a:pathLst>
                <a:path w="31701" h="2647" extrusionOk="0">
                  <a:moveTo>
                    <a:pt x="8354" y="0"/>
                  </a:moveTo>
                  <a:cubicBezTo>
                    <a:pt x="8014" y="0"/>
                    <a:pt x="7684" y="90"/>
                    <a:pt x="7386" y="198"/>
                  </a:cubicBezTo>
                  <a:cubicBezTo>
                    <a:pt x="6950" y="349"/>
                    <a:pt x="6547" y="537"/>
                    <a:pt x="6136" y="634"/>
                  </a:cubicBezTo>
                  <a:cubicBezTo>
                    <a:pt x="5953" y="683"/>
                    <a:pt x="5769" y="707"/>
                    <a:pt x="5589" y="707"/>
                  </a:cubicBezTo>
                  <a:cubicBezTo>
                    <a:pt x="5367" y="707"/>
                    <a:pt x="5151" y="671"/>
                    <a:pt x="4949" y="600"/>
                  </a:cubicBezTo>
                  <a:cubicBezTo>
                    <a:pt x="4583" y="477"/>
                    <a:pt x="4251" y="302"/>
                    <a:pt x="3908" y="201"/>
                  </a:cubicBezTo>
                  <a:cubicBezTo>
                    <a:pt x="3692" y="133"/>
                    <a:pt x="3474" y="107"/>
                    <a:pt x="3265" y="107"/>
                  </a:cubicBezTo>
                  <a:cubicBezTo>
                    <a:pt x="3144" y="107"/>
                    <a:pt x="3025" y="116"/>
                    <a:pt x="2911" y="129"/>
                  </a:cubicBezTo>
                  <a:cubicBezTo>
                    <a:pt x="2601" y="166"/>
                    <a:pt x="2318" y="230"/>
                    <a:pt x="2057" y="275"/>
                  </a:cubicBezTo>
                  <a:cubicBezTo>
                    <a:pt x="1795" y="321"/>
                    <a:pt x="1555" y="363"/>
                    <a:pt x="1342" y="410"/>
                  </a:cubicBezTo>
                  <a:cubicBezTo>
                    <a:pt x="1172" y="464"/>
                    <a:pt x="1015" y="481"/>
                    <a:pt x="874" y="481"/>
                  </a:cubicBezTo>
                  <a:cubicBezTo>
                    <a:pt x="663" y="481"/>
                    <a:pt x="487" y="443"/>
                    <a:pt x="350" y="435"/>
                  </a:cubicBezTo>
                  <a:cubicBezTo>
                    <a:pt x="240" y="425"/>
                    <a:pt x="153" y="416"/>
                    <a:pt x="90" y="409"/>
                  </a:cubicBezTo>
                  <a:cubicBezTo>
                    <a:pt x="46" y="405"/>
                    <a:pt x="18" y="403"/>
                    <a:pt x="7" y="403"/>
                  </a:cubicBezTo>
                  <a:cubicBezTo>
                    <a:pt x="3" y="403"/>
                    <a:pt x="1" y="403"/>
                    <a:pt x="1" y="404"/>
                  </a:cubicBezTo>
                  <a:cubicBezTo>
                    <a:pt x="0" y="405"/>
                    <a:pt x="30" y="411"/>
                    <a:pt x="88" y="419"/>
                  </a:cubicBezTo>
                  <a:cubicBezTo>
                    <a:pt x="152" y="429"/>
                    <a:pt x="238" y="441"/>
                    <a:pt x="348" y="456"/>
                  </a:cubicBezTo>
                  <a:cubicBezTo>
                    <a:pt x="462" y="472"/>
                    <a:pt x="603" y="493"/>
                    <a:pt x="770" y="510"/>
                  </a:cubicBezTo>
                  <a:cubicBezTo>
                    <a:pt x="815" y="514"/>
                    <a:pt x="863" y="518"/>
                    <a:pt x="913" y="518"/>
                  </a:cubicBezTo>
                  <a:cubicBezTo>
                    <a:pt x="956" y="518"/>
                    <a:pt x="1000" y="515"/>
                    <a:pt x="1045" y="508"/>
                  </a:cubicBezTo>
                  <a:cubicBezTo>
                    <a:pt x="1143" y="494"/>
                    <a:pt x="1243" y="471"/>
                    <a:pt x="1350" y="450"/>
                  </a:cubicBezTo>
                  <a:cubicBezTo>
                    <a:pt x="1564" y="406"/>
                    <a:pt x="1803" y="367"/>
                    <a:pt x="2066" y="325"/>
                  </a:cubicBezTo>
                  <a:cubicBezTo>
                    <a:pt x="2329" y="281"/>
                    <a:pt x="2612" y="221"/>
                    <a:pt x="2918" y="188"/>
                  </a:cubicBezTo>
                  <a:cubicBezTo>
                    <a:pt x="3024" y="176"/>
                    <a:pt x="3134" y="169"/>
                    <a:pt x="3245" y="169"/>
                  </a:cubicBezTo>
                  <a:cubicBezTo>
                    <a:pt x="3455" y="169"/>
                    <a:pt x="3673" y="195"/>
                    <a:pt x="3889" y="265"/>
                  </a:cubicBezTo>
                  <a:cubicBezTo>
                    <a:pt x="4223" y="366"/>
                    <a:pt x="4552" y="542"/>
                    <a:pt x="4926" y="671"/>
                  </a:cubicBezTo>
                  <a:cubicBezTo>
                    <a:pt x="5136" y="746"/>
                    <a:pt x="5367" y="786"/>
                    <a:pt x="5603" y="786"/>
                  </a:cubicBezTo>
                  <a:cubicBezTo>
                    <a:pt x="5786" y="786"/>
                    <a:pt x="5973" y="762"/>
                    <a:pt x="6155" y="714"/>
                  </a:cubicBezTo>
                  <a:cubicBezTo>
                    <a:pt x="6577" y="616"/>
                    <a:pt x="6983" y="427"/>
                    <a:pt x="7415" y="280"/>
                  </a:cubicBezTo>
                  <a:cubicBezTo>
                    <a:pt x="7708" y="175"/>
                    <a:pt x="8026" y="91"/>
                    <a:pt x="8347" y="91"/>
                  </a:cubicBezTo>
                  <a:cubicBezTo>
                    <a:pt x="8492" y="91"/>
                    <a:pt x="8638" y="108"/>
                    <a:pt x="8782" y="149"/>
                  </a:cubicBezTo>
                  <a:cubicBezTo>
                    <a:pt x="9243" y="277"/>
                    <a:pt x="9633" y="638"/>
                    <a:pt x="10156" y="770"/>
                  </a:cubicBezTo>
                  <a:cubicBezTo>
                    <a:pt x="10251" y="793"/>
                    <a:pt x="10350" y="805"/>
                    <a:pt x="10449" y="805"/>
                  </a:cubicBezTo>
                  <a:cubicBezTo>
                    <a:pt x="10485" y="805"/>
                    <a:pt x="10522" y="803"/>
                    <a:pt x="10558" y="800"/>
                  </a:cubicBezTo>
                  <a:cubicBezTo>
                    <a:pt x="10694" y="785"/>
                    <a:pt x="10824" y="750"/>
                    <a:pt x="10952" y="707"/>
                  </a:cubicBezTo>
                  <a:cubicBezTo>
                    <a:pt x="11207" y="618"/>
                    <a:pt x="11445" y="494"/>
                    <a:pt x="11697" y="408"/>
                  </a:cubicBezTo>
                  <a:cubicBezTo>
                    <a:pt x="11840" y="355"/>
                    <a:pt x="11992" y="322"/>
                    <a:pt x="12143" y="322"/>
                  </a:cubicBezTo>
                  <a:cubicBezTo>
                    <a:pt x="12252" y="322"/>
                    <a:pt x="12360" y="340"/>
                    <a:pt x="12463" y="380"/>
                  </a:cubicBezTo>
                  <a:cubicBezTo>
                    <a:pt x="12710" y="473"/>
                    <a:pt x="12917" y="665"/>
                    <a:pt x="13143" y="835"/>
                  </a:cubicBezTo>
                  <a:cubicBezTo>
                    <a:pt x="13256" y="921"/>
                    <a:pt x="13378" y="1002"/>
                    <a:pt x="13515" y="1060"/>
                  </a:cubicBezTo>
                  <a:cubicBezTo>
                    <a:pt x="13647" y="1117"/>
                    <a:pt x="13793" y="1142"/>
                    <a:pt x="13938" y="1142"/>
                  </a:cubicBezTo>
                  <a:cubicBezTo>
                    <a:pt x="13943" y="1142"/>
                    <a:pt x="13948" y="1142"/>
                    <a:pt x="13953" y="1142"/>
                  </a:cubicBezTo>
                  <a:cubicBezTo>
                    <a:pt x="14254" y="1131"/>
                    <a:pt x="14533" y="1016"/>
                    <a:pt x="14795" y="894"/>
                  </a:cubicBezTo>
                  <a:cubicBezTo>
                    <a:pt x="15060" y="772"/>
                    <a:pt x="15321" y="641"/>
                    <a:pt x="15599" y="571"/>
                  </a:cubicBezTo>
                  <a:cubicBezTo>
                    <a:pt x="15699" y="550"/>
                    <a:pt x="15801" y="535"/>
                    <a:pt x="15902" y="535"/>
                  </a:cubicBezTo>
                  <a:cubicBezTo>
                    <a:pt x="15941" y="535"/>
                    <a:pt x="15981" y="537"/>
                    <a:pt x="16020" y="542"/>
                  </a:cubicBezTo>
                  <a:cubicBezTo>
                    <a:pt x="16159" y="558"/>
                    <a:pt x="16295" y="607"/>
                    <a:pt x="16423" y="673"/>
                  </a:cubicBezTo>
                  <a:cubicBezTo>
                    <a:pt x="16680" y="809"/>
                    <a:pt x="16903" y="1005"/>
                    <a:pt x="17149" y="1174"/>
                  </a:cubicBezTo>
                  <a:cubicBezTo>
                    <a:pt x="17273" y="1258"/>
                    <a:pt x="17404" y="1335"/>
                    <a:pt x="17545" y="1390"/>
                  </a:cubicBezTo>
                  <a:cubicBezTo>
                    <a:pt x="17616" y="1416"/>
                    <a:pt x="17689" y="1441"/>
                    <a:pt x="17764" y="1451"/>
                  </a:cubicBezTo>
                  <a:lnTo>
                    <a:pt x="17877" y="1471"/>
                  </a:lnTo>
                  <a:lnTo>
                    <a:pt x="17989" y="1475"/>
                  </a:lnTo>
                  <a:cubicBezTo>
                    <a:pt x="18001" y="1475"/>
                    <a:pt x="18012" y="1475"/>
                    <a:pt x="18024" y="1475"/>
                  </a:cubicBezTo>
                  <a:cubicBezTo>
                    <a:pt x="18314" y="1475"/>
                    <a:pt x="18591" y="1391"/>
                    <a:pt x="18849" y="1297"/>
                  </a:cubicBezTo>
                  <a:cubicBezTo>
                    <a:pt x="19120" y="1198"/>
                    <a:pt x="19380" y="1085"/>
                    <a:pt x="19645" y="1005"/>
                  </a:cubicBezTo>
                  <a:cubicBezTo>
                    <a:pt x="19821" y="952"/>
                    <a:pt x="20003" y="914"/>
                    <a:pt x="20181" y="914"/>
                  </a:cubicBezTo>
                  <a:cubicBezTo>
                    <a:pt x="20269" y="914"/>
                    <a:pt x="20357" y="923"/>
                    <a:pt x="20442" y="945"/>
                  </a:cubicBezTo>
                  <a:cubicBezTo>
                    <a:pt x="20702" y="999"/>
                    <a:pt x="20919" y="1168"/>
                    <a:pt x="21113" y="1349"/>
                  </a:cubicBezTo>
                  <a:cubicBezTo>
                    <a:pt x="21307" y="1532"/>
                    <a:pt x="21490" y="1733"/>
                    <a:pt x="21714" y="1890"/>
                  </a:cubicBezTo>
                  <a:cubicBezTo>
                    <a:pt x="21916" y="2033"/>
                    <a:pt x="22164" y="2109"/>
                    <a:pt x="22406" y="2109"/>
                  </a:cubicBezTo>
                  <a:cubicBezTo>
                    <a:pt x="22433" y="2109"/>
                    <a:pt x="22459" y="2108"/>
                    <a:pt x="22485" y="2106"/>
                  </a:cubicBezTo>
                  <a:cubicBezTo>
                    <a:pt x="22754" y="2089"/>
                    <a:pt x="23001" y="1991"/>
                    <a:pt x="23229" y="1880"/>
                  </a:cubicBezTo>
                  <a:cubicBezTo>
                    <a:pt x="23458" y="1767"/>
                    <a:pt x="23672" y="1639"/>
                    <a:pt x="23884" y="1520"/>
                  </a:cubicBezTo>
                  <a:cubicBezTo>
                    <a:pt x="24261" y="1309"/>
                    <a:pt x="24659" y="1121"/>
                    <a:pt x="25061" y="1121"/>
                  </a:cubicBezTo>
                  <a:cubicBezTo>
                    <a:pt x="25108" y="1121"/>
                    <a:pt x="25154" y="1124"/>
                    <a:pt x="25201" y="1129"/>
                  </a:cubicBezTo>
                  <a:cubicBezTo>
                    <a:pt x="25649" y="1180"/>
                    <a:pt x="26030" y="1431"/>
                    <a:pt x="26372" y="1676"/>
                  </a:cubicBezTo>
                  <a:cubicBezTo>
                    <a:pt x="26718" y="1921"/>
                    <a:pt x="27038" y="2187"/>
                    <a:pt x="27399" y="2354"/>
                  </a:cubicBezTo>
                  <a:cubicBezTo>
                    <a:pt x="27755" y="2527"/>
                    <a:pt x="28128" y="2614"/>
                    <a:pt x="28483" y="2641"/>
                  </a:cubicBezTo>
                  <a:cubicBezTo>
                    <a:pt x="28545" y="2645"/>
                    <a:pt x="28606" y="2646"/>
                    <a:pt x="28667" y="2646"/>
                  </a:cubicBezTo>
                  <a:cubicBezTo>
                    <a:pt x="28955" y="2646"/>
                    <a:pt x="29227" y="2611"/>
                    <a:pt x="29479" y="2556"/>
                  </a:cubicBezTo>
                  <a:cubicBezTo>
                    <a:pt x="30088" y="2403"/>
                    <a:pt x="30566" y="2127"/>
                    <a:pt x="30900" y="1843"/>
                  </a:cubicBezTo>
                  <a:cubicBezTo>
                    <a:pt x="31237" y="1558"/>
                    <a:pt x="31429" y="1269"/>
                    <a:pt x="31548" y="1072"/>
                  </a:cubicBezTo>
                  <a:cubicBezTo>
                    <a:pt x="31603" y="971"/>
                    <a:pt x="31637" y="890"/>
                    <a:pt x="31664" y="837"/>
                  </a:cubicBezTo>
                  <a:cubicBezTo>
                    <a:pt x="31688" y="783"/>
                    <a:pt x="31700" y="755"/>
                    <a:pt x="31698" y="755"/>
                  </a:cubicBezTo>
                  <a:lnTo>
                    <a:pt x="31698" y="755"/>
                  </a:lnTo>
                  <a:cubicBezTo>
                    <a:pt x="31697" y="755"/>
                    <a:pt x="31681" y="781"/>
                    <a:pt x="31653" y="832"/>
                  </a:cubicBezTo>
                  <a:cubicBezTo>
                    <a:pt x="31624" y="884"/>
                    <a:pt x="31588" y="963"/>
                    <a:pt x="31530" y="1062"/>
                  </a:cubicBezTo>
                  <a:cubicBezTo>
                    <a:pt x="31405" y="1253"/>
                    <a:pt x="31210" y="1535"/>
                    <a:pt x="30874" y="1812"/>
                  </a:cubicBezTo>
                  <a:cubicBezTo>
                    <a:pt x="30541" y="2088"/>
                    <a:pt x="30066" y="2354"/>
                    <a:pt x="29466" y="2499"/>
                  </a:cubicBezTo>
                  <a:cubicBezTo>
                    <a:pt x="29226" y="2549"/>
                    <a:pt x="28968" y="2581"/>
                    <a:pt x="28697" y="2581"/>
                  </a:cubicBezTo>
                  <a:cubicBezTo>
                    <a:pt x="28628" y="2581"/>
                    <a:pt x="28558" y="2579"/>
                    <a:pt x="28487" y="2574"/>
                  </a:cubicBezTo>
                  <a:cubicBezTo>
                    <a:pt x="28140" y="2546"/>
                    <a:pt x="27777" y="2458"/>
                    <a:pt x="27431" y="2288"/>
                  </a:cubicBezTo>
                  <a:cubicBezTo>
                    <a:pt x="27082" y="2124"/>
                    <a:pt x="26766" y="1859"/>
                    <a:pt x="26420" y="1609"/>
                  </a:cubicBezTo>
                  <a:cubicBezTo>
                    <a:pt x="26076" y="1363"/>
                    <a:pt x="25687" y="1099"/>
                    <a:pt x="25210" y="1043"/>
                  </a:cubicBezTo>
                  <a:cubicBezTo>
                    <a:pt x="25159" y="1037"/>
                    <a:pt x="25107" y="1034"/>
                    <a:pt x="25056" y="1034"/>
                  </a:cubicBezTo>
                  <a:cubicBezTo>
                    <a:pt x="24630" y="1034"/>
                    <a:pt x="24217" y="1230"/>
                    <a:pt x="23839" y="1439"/>
                  </a:cubicBezTo>
                  <a:cubicBezTo>
                    <a:pt x="23625" y="1559"/>
                    <a:pt x="23412" y="1686"/>
                    <a:pt x="23188" y="1795"/>
                  </a:cubicBezTo>
                  <a:cubicBezTo>
                    <a:pt x="22965" y="1903"/>
                    <a:pt x="22727" y="1994"/>
                    <a:pt x="22479" y="2010"/>
                  </a:cubicBezTo>
                  <a:cubicBezTo>
                    <a:pt x="22457" y="2012"/>
                    <a:pt x="22435" y="2012"/>
                    <a:pt x="22412" y="2012"/>
                  </a:cubicBezTo>
                  <a:cubicBezTo>
                    <a:pt x="22186" y="2012"/>
                    <a:pt x="21961" y="1944"/>
                    <a:pt x="21770" y="1808"/>
                  </a:cubicBezTo>
                  <a:cubicBezTo>
                    <a:pt x="21559" y="1661"/>
                    <a:pt x="21380" y="1464"/>
                    <a:pt x="21181" y="1276"/>
                  </a:cubicBezTo>
                  <a:cubicBezTo>
                    <a:pt x="20984" y="1091"/>
                    <a:pt x="20752" y="907"/>
                    <a:pt x="20466" y="845"/>
                  </a:cubicBezTo>
                  <a:cubicBezTo>
                    <a:pt x="20371" y="822"/>
                    <a:pt x="20276" y="812"/>
                    <a:pt x="20180" y="812"/>
                  </a:cubicBezTo>
                  <a:cubicBezTo>
                    <a:pt x="19989" y="812"/>
                    <a:pt x="19797" y="852"/>
                    <a:pt x="19616" y="907"/>
                  </a:cubicBezTo>
                  <a:cubicBezTo>
                    <a:pt x="19342" y="989"/>
                    <a:pt x="19081" y="1102"/>
                    <a:pt x="18814" y="1199"/>
                  </a:cubicBezTo>
                  <a:cubicBezTo>
                    <a:pt x="18559" y="1292"/>
                    <a:pt x="18294" y="1371"/>
                    <a:pt x="18026" y="1371"/>
                  </a:cubicBezTo>
                  <a:cubicBezTo>
                    <a:pt x="18014" y="1371"/>
                    <a:pt x="18003" y="1371"/>
                    <a:pt x="17992" y="1371"/>
                  </a:cubicBezTo>
                  <a:lnTo>
                    <a:pt x="17887" y="1367"/>
                  </a:lnTo>
                  <a:lnTo>
                    <a:pt x="17784" y="1349"/>
                  </a:lnTo>
                  <a:cubicBezTo>
                    <a:pt x="17715" y="1340"/>
                    <a:pt x="17649" y="1317"/>
                    <a:pt x="17583" y="1292"/>
                  </a:cubicBezTo>
                  <a:cubicBezTo>
                    <a:pt x="17452" y="1242"/>
                    <a:pt x="17328" y="1168"/>
                    <a:pt x="17208" y="1087"/>
                  </a:cubicBezTo>
                  <a:cubicBezTo>
                    <a:pt x="16969" y="924"/>
                    <a:pt x="16743" y="724"/>
                    <a:pt x="16471" y="581"/>
                  </a:cubicBezTo>
                  <a:cubicBezTo>
                    <a:pt x="16336" y="510"/>
                    <a:pt x="16187" y="456"/>
                    <a:pt x="16032" y="438"/>
                  </a:cubicBezTo>
                  <a:cubicBezTo>
                    <a:pt x="15989" y="432"/>
                    <a:pt x="15946" y="430"/>
                    <a:pt x="15903" y="430"/>
                  </a:cubicBezTo>
                  <a:cubicBezTo>
                    <a:pt x="15792" y="430"/>
                    <a:pt x="15682" y="446"/>
                    <a:pt x="15574" y="469"/>
                  </a:cubicBezTo>
                  <a:cubicBezTo>
                    <a:pt x="15279" y="543"/>
                    <a:pt x="15014" y="679"/>
                    <a:pt x="14752" y="799"/>
                  </a:cubicBezTo>
                  <a:cubicBezTo>
                    <a:pt x="14492" y="921"/>
                    <a:pt x="14224" y="1029"/>
                    <a:pt x="13950" y="1039"/>
                  </a:cubicBezTo>
                  <a:cubicBezTo>
                    <a:pt x="13814" y="1039"/>
                    <a:pt x="13680" y="1017"/>
                    <a:pt x="13555" y="965"/>
                  </a:cubicBezTo>
                  <a:cubicBezTo>
                    <a:pt x="13431" y="912"/>
                    <a:pt x="13316" y="836"/>
                    <a:pt x="13205" y="753"/>
                  </a:cubicBezTo>
                  <a:cubicBezTo>
                    <a:pt x="12983" y="588"/>
                    <a:pt x="12772" y="389"/>
                    <a:pt x="12499" y="285"/>
                  </a:cubicBezTo>
                  <a:cubicBezTo>
                    <a:pt x="12384" y="240"/>
                    <a:pt x="12264" y="221"/>
                    <a:pt x="12145" y="221"/>
                  </a:cubicBezTo>
                  <a:cubicBezTo>
                    <a:pt x="11978" y="221"/>
                    <a:pt x="11813" y="258"/>
                    <a:pt x="11664" y="313"/>
                  </a:cubicBezTo>
                  <a:cubicBezTo>
                    <a:pt x="11403" y="404"/>
                    <a:pt x="11166" y="528"/>
                    <a:pt x="10920" y="613"/>
                  </a:cubicBezTo>
                  <a:cubicBezTo>
                    <a:pt x="10797" y="655"/>
                    <a:pt x="10673" y="688"/>
                    <a:pt x="10549" y="702"/>
                  </a:cubicBezTo>
                  <a:cubicBezTo>
                    <a:pt x="10513" y="705"/>
                    <a:pt x="10478" y="707"/>
                    <a:pt x="10443" y="707"/>
                  </a:cubicBezTo>
                  <a:cubicBezTo>
                    <a:pt x="10353" y="707"/>
                    <a:pt x="10265" y="697"/>
                    <a:pt x="10177" y="676"/>
                  </a:cubicBezTo>
                  <a:cubicBezTo>
                    <a:pt x="9689" y="556"/>
                    <a:pt x="9296" y="197"/>
                    <a:pt x="8808" y="60"/>
                  </a:cubicBezTo>
                  <a:cubicBezTo>
                    <a:pt x="8656" y="18"/>
                    <a:pt x="8504" y="0"/>
                    <a:pt x="8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0"/>
            <p:cNvSpPr/>
            <p:nvPr/>
          </p:nvSpPr>
          <p:spPr>
            <a:xfrm>
              <a:off x="5562150" y="4556650"/>
              <a:ext cx="512875" cy="92025"/>
            </a:xfrm>
            <a:custGeom>
              <a:avLst/>
              <a:gdLst/>
              <a:ahLst/>
              <a:cxnLst/>
              <a:rect l="l" t="t" r="r" b="b"/>
              <a:pathLst>
                <a:path w="20515" h="3681" extrusionOk="0">
                  <a:moveTo>
                    <a:pt x="11" y="0"/>
                  </a:moveTo>
                  <a:cubicBezTo>
                    <a:pt x="4" y="0"/>
                    <a:pt x="1" y="1"/>
                    <a:pt x="1" y="2"/>
                  </a:cubicBezTo>
                  <a:cubicBezTo>
                    <a:pt x="1" y="4"/>
                    <a:pt x="21" y="8"/>
                    <a:pt x="60" y="14"/>
                  </a:cubicBezTo>
                  <a:cubicBezTo>
                    <a:pt x="105" y="22"/>
                    <a:pt x="162" y="31"/>
                    <a:pt x="234" y="42"/>
                  </a:cubicBezTo>
                  <a:cubicBezTo>
                    <a:pt x="394" y="68"/>
                    <a:pt x="616" y="105"/>
                    <a:pt x="900" y="151"/>
                  </a:cubicBezTo>
                  <a:cubicBezTo>
                    <a:pt x="1480" y="244"/>
                    <a:pt x="2311" y="428"/>
                    <a:pt x="3361" y="524"/>
                  </a:cubicBezTo>
                  <a:cubicBezTo>
                    <a:pt x="3602" y="547"/>
                    <a:pt x="3855" y="559"/>
                    <a:pt x="4119" y="559"/>
                  </a:cubicBezTo>
                  <a:cubicBezTo>
                    <a:pt x="4428" y="559"/>
                    <a:pt x="4750" y="542"/>
                    <a:pt x="5081" y="507"/>
                  </a:cubicBezTo>
                  <a:cubicBezTo>
                    <a:pt x="5262" y="491"/>
                    <a:pt x="5447" y="476"/>
                    <a:pt x="5633" y="476"/>
                  </a:cubicBezTo>
                  <a:cubicBezTo>
                    <a:pt x="5764" y="476"/>
                    <a:pt x="5894" y="483"/>
                    <a:pt x="6025" y="503"/>
                  </a:cubicBezTo>
                  <a:cubicBezTo>
                    <a:pt x="6184" y="527"/>
                    <a:pt x="6341" y="570"/>
                    <a:pt x="6489" y="642"/>
                  </a:cubicBezTo>
                  <a:cubicBezTo>
                    <a:pt x="6637" y="712"/>
                    <a:pt x="6774" y="812"/>
                    <a:pt x="6909" y="918"/>
                  </a:cubicBezTo>
                  <a:cubicBezTo>
                    <a:pt x="7179" y="1127"/>
                    <a:pt x="7441" y="1393"/>
                    <a:pt x="7811" y="1508"/>
                  </a:cubicBezTo>
                  <a:cubicBezTo>
                    <a:pt x="7897" y="1536"/>
                    <a:pt x="7987" y="1548"/>
                    <a:pt x="8078" y="1548"/>
                  </a:cubicBezTo>
                  <a:cubicBezTo>
                    <a:pt x="8180" y="1548"/>
                    <a:pt x="8283" y="1532"/>
                    <a:pt x="8381" y="1506"/>
                  </a:cubicBezTo>
                  <a:cubicBezTo>
                    <a:pt x="8566" y="1454"/>
                    <a:pt x="8737" y="1370"/>
                    <a:pt x="8908" y="1292"/>
                  </a:cubicBezTo>
                  <a:cubicBezTo>
                    <a:pt x="9079" y="1215"/>
                    <a:pt x="9252" y="1138"/>
                    <a:pt x="9432" y="1115"/>
                  </a:cubicBezTo>
                  <a:cubicBezTo>
                    <a:pt x="9468" y="1110"/>
                    <a:pt x="9504" y="1107"/>
                    <a:pt x="9541" y="1107"/>
                  </a:cubicBezTo>
                  <a:cubicBezTo>
                    <a:pt x="9685" y="1107"/>
                    <a:pt x="9828" y="1150"/>
                    <a:pt x="9954" y="1230"/>
                  </a:cubicBezTo>
                  <a:cubicBezTo>
                    <a:pt x="10277" y="1421"/>
                    <a:pt x="10505" y="1780"/>
                    <a:pt x="10898" y="1951"/>
                  </a:cubicBezTo>
                  <a:cubicBezTo>
                    <a:pt x="11044" y="2016"/>
                    <a:pt x="11202" y="2040"/>
                    <a:pt x="11357" y="2040"/>
                  </a:cubicBezTo>
                  <a:cubicBezTo>
                    <a:pt x="11409" y="2040"/>
                    <a:pt x="11459" y="2038"/>
                    <a:pt x="11509" y="2033"/>
                  </a:cubicBezTo>
                  <a:cubicBezTo>
                    <a:pt x="11712" y="2013"/>
                    <a:pt x="11906" y="1960"/>
                    <a:pt x="12094" y="1905"/>
                  </a:cubicBezTo>
                  <a:cubicBezTo>
                    <a:pt x="12468" y="1793"/>
                    <a:pt x="12831" y="1652"/>
                    <a:pt x="13198" y="1644"/>
                  </a:cubicBezTo>
                  <a:cubicBezTo>
                    <a:pt x="13203" y="1644"/>
                    <a:pt x="13207" y="1644"/>
                    <a:pt x="13212" y="1644"/>
                  </a:cubicBezTo>
                  <a:cubicBezTo>
                    <a:pt x="13389" y="1644"/>
                    <a:pt x="13563" y="1677"/>
                    <a:pt x="13720" y="1752"/>
                  </a:cubicBezTo>
                  <a:cubicBezTo>
                    <a:pt x="13882" y="1827"/>
                    <a:pt x="14027" y="1935"/>
                    <a:pt x="14164" y="2051"/>
                  </a:cubicBezTo>
                  <a:cubicBezTo>
                    <a:pt x="14438" y="2281"/>
                    <a:pt x="14689" y="2552"/>
                    <a:pt x="15019" y="2703"/>
                  </a:cubicBezTo>
                  <a:cubicBezTo>
                    <a:pt x="15170" y="2773"/>
                    <a:pt x="15337" y="2806"/>
                    <a:pt x="15500" y="2806"/>
                  </a:cubicBezTo>
                  <a:cubicBezTo>
                    <a:pt x="15513" y="2806"/>
                    <a:pt x="15527" y="2806"/>
                    <a:pt x="15541" y="2806"/>
                  </a:cubicBezTo>
                  <a:cubicBezTo>
                    <a:pt x="15716" y="2798"/>
                    <a:pt x="15884" y="2758"/>
                    <a:pt x="16042" y="2705"/>
                  </a:cubicBezTo>
                  <a:cubicBezTo>
                    <a:pt x="16360" y="2604"/>
                    <a:pt x="16645" y="2452"/>
                    <a:pt x="16939" y="2385"/>
                  </a:cubicBezTo>
                  <a:cubicBezTo>
                    <a:pt x="17066" y="2355"/>
                    <a:pt x="17197" y="2337"/>
                    <a:pt x="17324" y="2337"/>
                  </a:cubicBezTo>
                  <a:cubicBezTo>
                    <a:pt x="17488" y="2337"/>
                    <a:pt x="17646" y="2367"/>
                    <a:pt x="17783" y="2438"/>
                  </a:cubicBezTo>
                  <a:cubicBezTo>
                    <a:pt x="17903" y="2501"/>
                    <a:pt x="17999" y="2598"/>
                    <a:pt x="18060" y="2714"/>
                  </a:cubicBezTo>
                  <a:cubicBezTo>
                    <a:pt x="18121" y="2831"/>
                    <a:pt x="18155" y="2960"/>
                    <a:pt x="18199" y="3086"/>
                  </a:cubicBezTo>
                  <a:cubicBezTo>
                    <a:pt x="18241" y="3211"/>
                    <a:pt x="18300" y="3336"/>
                    <a:pt x="18391" y="3432"/>
                  </a:cubicBezTo>
                  <a:cubicBezTo>
                    <a:pt x="18481" y="3529"/>
                    <a:pt x="18594" y="3595"/>
                    <a:pt x="18710" y="3633"/>
                  </a:cubicBezTo>
                  <a:cubicBezTo>
                    <a:pt x="18814" y="3667"/>
                    <a:pt x="18918" y="3681"/>
                    <a:pt x="19019" y="3681"/>
                  </a:cubicBezTo>
                  <a:cubicBezTo>
                    <a:pt x="19149" y="3681"/>
                    <a:pt x="19274" y="3658"/>
                    <a:pt x="19387" y="3622"/>
                  </a:cubicBezTo>
                  <a:cubicBezTo>
                    <a:pt x="19591" y="3557"/>
                    <a:pt x="19759" y="3438"/>
                    <a:pt x="19883" y="3307"/>
                  </a:cubicBezTo>
                  <a:cubicBezTo>
                    <a:pt x="20010" y="3177"/>
                    <a:pt x="20101" y="3037"/>
                    <a:pt x="20174" y="2909"/>
                  </a:cubicBezTo>
                  <a:cubicBezTo>
                    <a:pt x="20318" y="2649"/>
                    <a:pt x="20391" y="2432"/>
                    <a:pt x="20442" y="2286"/>
                  </a:cubicBezTo>
                  <a:cubicBezTo>
                    <a:pt x="20465" y="2217"/>
                    <a:pt x="20483" y="2162"/>
                    <a:pt x="20497" y="2118"/>
                  </a:cubicBezTo>
                  <a:cubicBezTo>
                    <a:pt x="20509" y="2081"/>
                    <a:pt x="20514" y="2061"/>
                    <a:pt x="20512" y="2061"/>
                  </a:cubicBezTo>
                  <a:cubicBezTo>
                    <a:pt x="20512" y="2061"/>
                    <a:pt x="20512" y="2061"/>
                    <a:pt x="20512" y="2061"/>
                  </a:cubicBezTo>
                  <a:cubicBezTo>
                    <a:pt x="20510" y="2061"/>
                    <a:pt x="20502" y="2079"/>
                    <a:pt x="20487" y="2115"/>
                  </a:cubicBezTo>
                  <a:cubicBezTo>
                    <a:pt x="20470" y="2158"/>
                    <a:pt x="20449" y="2211"/>
                    <a:pt x="20422" y="2279"/>
                  </a:cubicBezTo>
                  <a:cubicBezTo>
                    <a:pt x="20365" y="2421"/>
                    <a:pt x="20285" y="2636"/>
                    <a:pt x="20139" y="2889"/>
                  </a:cubicBezTo>
                  <a:cubicBezTo>
                    <a:pt x="20064" y="3013"/>
                    <a:pt x="19973" y="3148"/>
                    <a:pt x="19848" y="3272"/>
                  </a:cubicBezTo>
                  <a:cubicBezTo>
                    <a:pt x="19725" y="3398"/>
                    <a:pt x="19565" y="3507"/>
                    <a:pt x="19369" y="3566"/>
                  </a:cubicBezTo>
                  <a:cubicBezTo>
                    <a:pt x="19265" y="3598"/>
                    <a:pt x="19151" y="3618"/>
                    <a:pt x="19033" y="3618"/>
                  </a:cubicBezTo>
                  <a:cubicBezTo>
                    <a:pt x="18933" y="3618"/>
                    <a:pt x="18831" y="3603"/>
                    <a:pt x="18732" y="3570"/>
                  </a:cubicBezTo>
                  <a:cubicBezTo>
                    <a:pt x="18625" y="3533"/>
                    <a:pt x="18522" y="3472"/>
                    <a:pt x="18443" y="3384"/>
                  </a:cubicBezTo>
                  <a:cubicBezTo>
                    <a:pt x="18363" y="3296"/>
                    <a:pt x="18309" y="3184"/>
                    <a:pt x="18269" y="3061"/>
                  </a:cubicBezTo>
                  <a:cubicBezTo>
                    <a:pt x="18227" y="2939"/>
                    <a:pt x="18194" y="2806"/>
                    <a:pt x="18128" y="2678"/>
                  </a:cubicBezTo>
                  <a:cubicBezTo>
                    <a:pt x="18063" y="2550"/>
                    <a:pt x="17954" y="2438"/>
                    <a:pt x="17820" y="2366"/>
                  </a:cubicBezTo>
                  <a:cubicBezTo>
                    <a:pt x="17665" y="2285"/>
                    <a:pt x="17492" y="2253"/>
                    <a:pt x="17315" y="2253"/>
                  </a:cubicBezTo>
                  <a:cubicBezTo>
                    <a:pt x="17183" y="2253"/>
                    <a:pt x="17049" y="2270"/>
                    <a:pt x="16919" y="2299"/>
                  </a:cubicBezTo>
                  <a:cubicBezTo>
                    <a:pt x="16609" y="2370"/>
                    <a:pt x="16324" y="2520"/>
                    <a:pt x="16014" y="2617"/>
                  </a:cubicBezTo>
                  <a:cubicBezTo>
                    <a:pt x="15849" y="2672"/>
                    <a:pt x="15672" y="2710"/>
                    <a:pt x="15497" y="2710"/>
                  </a:cubicBezTo>
                  <a:cubicBezTo>
                    <a:pt x="15348" y="2710"/>
                    <a:pt x="15199" y="2683"/>
                    <a:pt x="15060" y="2615"/>
                  </a:cubicBezTo>
                  <a:cubicBezTo>
                    <a:pt x="14753" y="2474"/>
                    <a:pt x="14507" y="2211"/>
                    <a:pt x="14228" y="1974"/>
                  </a:cubicBezTo>
                  <a:cubicBezTo>
                    <a:pt x="14089" y="1857"/>
                    <a:pt x="13938" y="1741"/>
                    <a:pt x="13763" y="1659"/>
                  </a:cubicBezTo>
                  <a:cubicBezTo>
                    <a:pt x="13595" y="1578"/>
                    <a:pt x="13404" y="1542"/>
                    <a:pt x="13216" y="1542"/>
                  </a:cubicBezTo>
                  <a:cubicBezTo>
                    <a:pt x="13210" y="1542"/>
                    <a:pt x="13203" y="1542"/>
                    <a:pt x="13196" y="1542"/>
                  </a:cubicBezTo>
                  <a:cubicBezTo>
                    <a:pt x="12803" y="1550"/>
                    <a:pt x="12434" y="1695"/>
                    <a:pt x="12064" y="1804"/>
                  </a:cubicBezTo>
                  <a:cubicBezTo>
                    <a:pt x="11836" y="1872"/>
                    <a:pt x="11593" y="1935"/>
                    <a:pt x="11356" y="1935"/>
                  </a:cubicBezTo>
                  <a:cubicBezTo>
                    <a:pt x="11214" y="1935"/>
                    <a:pt x="11073" y="1912"/>
                    <a:pt x="10939" y="1854"/>
                  </a:cubicBezTo>
                  <a:cubicBezTo>
                    <a:pt x="10584" y="1704"/>
                    <a:pt x="10356" y="1352"/>
                    <a:pt x="10008" y="1140"/>
                  </a:cubicBezTo>
                  <a:cubicBezTo>
                    <a:pt x="9870" y="1053"/>
                    <a:pt x="9703" y="1003"/>
                    <a:pt x="9539" y="1003"/>
                  </a:cubicBezTo>
                  <a:cubicBezTo>
                    <a:pt x="9499" y="1003"/>
                    <a:pt x="9459" y="1006"/>
                    <a:pt x="9419" y="1012"/>
                  </a:cubicBezTo>
                  <a:cubicBezTo>
                    <a:pt x="9217" y="1038"/>
                    <a:pt x="9038" y="1120"/>
                    <a:pt x="8865" y="1198"/>
                  </a:cubicBezTo>
                  <a:cubicBezTo>
                    <a:pt x="8693" y="1278"/>
                    <a:pt x="8526" y="1360"/>
                    <a:pt x="8354" y="1408"/>
                  </a:cubicBezTo>
                  <a:cubicBezTo>
                    <a:pt x="8262" y="1433"/>
                    <a:pt x="8169" y="1447"/>
                    <a:pt x="8077" y="1447"/>
                  </a:cubicBezTo>
                  <a:cubicBezTo>
                    <a:pt x="7996" y="1447"/>
                    <a:pt x="7916" y="1436"/>
                    <a:pt x="7839" y="1412"/>
                  </a:cubicBezTo>
                  <a:cubicBezTo>
                    <a:pt x="7504" y="1311"/>
                    <a:pt x="7242" y="1054"/>
                    <a:pt x="6968" y="842"/>
                  </a:cubicBezTo>
                  <a:cubicBezTo>
                    <a:pt x="6831" y="735"/>
                    <a:pt x="6688" y="631"/>
                    <a:pt x="6530" y="556"/>
                  </a:cubicBezTo>
                  <a:cubicBezTo>
                    <a:pt x="6373" y="481"/>
                    <a:pt x="6205" y="436"/>
                    <a:pt x="6039" y="411"/>
                  </a:cubicBezTo>
                  <a:cubicBezTo>
                    <a:pt x="5908" y="393"/>
                    <a:pt x="5778" y="385"/>
                    <a:pt x="5650" y="385"/>
                  </a:cubicBezTo>
                  <a:cubicBezTo>
                    <a:pt x="5453" y="385"/>
                    <a:pt x="5260" y="402"/>
                    <a:pt x="5074" y="419"/>
                  </a:cubicBezTo>
                  <a:cubicBezTo>
                    <a:pt x="4719" y="460"/>
                    <a:pt x="4377" y="479"/>
                    <a:pt x="4051" y="479"/>
                  </a:cubicBezTo>
                  <a:cubicBezTo>
                    <a:pt x="3815" y="479"/>
                    <a:pt x="3586" y="469"/>
                    <a:pt x="3367" y="451"/>
                  </a:cubicBezTo>
                  <a:cubicBezTo>
                    <a:pt x="2323" y="364"/>
                    <a:pt x="1489" y="191"/>
                    <a:pt x="907" y="111"/>
                  </a:cubicBezTo>
                  <a:cubicBezTo>
                    <a:pt x="616" y="67"/>
                    <a:pt x="390" y="38"/>
                    <a:pt x="236" y="21"/>
                  </a:cubicBezTo>
                  <a:cubicBezTo>
                    <a:pt x="164" y="14"/>
                    <a:pt x="106" y="8"/>
                    <a:pt x="61" y="4"/>
                  </a:cubicBezTo>
                  <a:cubicBezTo>
                    <a:pt x="37" y="2"/>
                    <a:pt x="20" y="0"/>
                    <a:pt x="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0"/>
            <p:cNvSpPr/>
            <p:nvPr/>
          </p:nvSpPr>
          <p:spPr>
            <a:xfrm>
              <a:off x="5555125" y="4870825"/>
              <a:ext cx="542600" cy="64775"/>
            </a:xfrm>
            <a:custGeom>
              <a:avLst/>
              <a:gdLst/>
              <a:ahLst/>
              <a:cxnLst/>
              <a:rect l="l" t="t" r="r" b="b"/>
              <a:pathLst>
                <a:path w="21704" h="2591" extrusionOk="0">
                  <a:moveTo>
                    <a:pt x="10105" y="0"/>
                  </a:moveTo>
                  <a:cubicBezTo>
                    <a:pt x="10089" y="0"/>
                    <a:pt x="10074" y="0"/>
                    <a:pt x="10059" y="1"/>
                  </a:cubicBezTo>
                  <a:cubicBezTo>
                    <a:pt x="9845" y="8"/>
                    <a:pt x="9643" y="69"/>
                    <a:pt x="9454" y="144"/>
                  </a:cubicBezTo>
                  <a:cubicBezTo>
                    <a:pt x="9076" y="295"/>
                    <a:pt x="8731" y="493"/>
                    <a:pt x="8361" y="570"/>
                  </a:cubicBezTo>
                  <a:cubicBezTo>
                    <a:pt x="8250" y="593"/>
                    <a:pt x="8138" y="603"/>
                    <a:pt x="8027" y="603"/>
                  </a:cubicBezTo>
                  <a:cubicBezTo>
                    <a:pt x="7768" y="603"/>
                    <a:pt x="7510" y="548"/>
                    <a:pt x="7267" y="475"/>
                  </a:cubicBezTo>
                  <a:cubicBezTo>
                    <a:pt x="6915" y="372"/>
                    <a:pt x="6579" y="239"/>
                    <a:pt x="6237" y="147"/>
                  </a:cubicBezTo>
                  <a:cubicBezTo>
                    <a:pt x="6016" y="89"/>
                    <a:pt x="5789" y="49"/>
                    <a:pt x="5566" y="49"/>
                  </a:cubicBezTo>
                  <a:cubicBezTo>
                    <a:pt x="5445" y="49"/>
                    <a:pt x="5326" y="61"/>
                    <a:pt x="5210" y="88"/>
                  </a:cubicBezTo>
                  <a:cubicBezTo>
                    <a:pt x="4879" y="162"/>
                    <a:pt x="4598" y="322"/>
                    <a:pt x="4321" y="444"/>
                  </a:cubicBezTo>
                  <a:cubicBezTo>
                    <a:pt x="4080" y="553"/>
                    <a:pt x="3834" y="635"/>
                    <a:pt x="3594" y="635"/>
                  </a:cubicBezTo>
                  <a:cubicBezTo>
                    <a:pt x="3561" y="635"/>
                    <a:pt x="3527" y="633"/>
                    <a:pt x="3494" y="630"/>
                  </a:cubicBezTo>
                  <a:cubicBezTo>
                    <a:pt x="3223" y="604"/>
                    <a:pt x="2977" y="496"/>
                    <a:pt x="2739" y="415"/>
                  </a:cubicBezTo>
                  <a:cubicBezTo>
                    <a:pt x="2540" y="343"/>
                    <a:pt x="2334" y="291"/>
                    <a:pt x="2140" y="291"/>
                  </a:cubicBezTo>
                  <a:cubicBezTo>
                    <a:pt x="2103" y="291"/>
                    <a:pt x="2066" y="293"/>
                    <a:pt x="2031" y="297"/>
                  </a:cubicBezTo>
                  <a:cubicBezTo>
                    <a:pt x="1582" y="340"/>
                    <a:pt x="1216" y="464"/>
                    <a:pt x="917" y="556"/>
                  </a:cubicBezTo>
                  <a:cubicBezTo>
                    <a:pt x="620" y="653"/>
                    <a:pt x="392" y="736"/>
                    <a:pt x="237" y="790"/>
                  </a:cubicBezTo>
                  <a:cubicBezTo>
                    <a:pt x="164" y="816"/>
                    <a:pt x="105" y="836"/>
                    <a:pt x="60" y="852"/>
                  </a:cubicBezTo>
                  <a:cubicBezTo>
                    <a:pt x="21" y="866"/>
                    <a:pt x="1" y="874"/>
                    <a:pt x="1" y="876"/>
                  </a:cubicBezTo>
                  <a:cubicBezTo>
                    <a:pt x="1" y="876"/>
                    <a:pt x="1" y="876"/>
                    <a:pt x="2" y="876"/>
                  </a:cubicBezTo>
                  <a:cubicBezTo>
                    <a:pt x="7" y="876"/>
                    <a:pt x="28" y="871"/>
                    <a:pt x="63" y="862"/>
                  </a:cubicBezTo>
                  <a:cubicBezTo>
                    <a:pt x="110" y="849"/>
                    <a:pt x="169" y="831"/>
                    <a:pt x="243" y="811"/>
                  </a:cubicBezTo>
                  <a:cubicBezTo>
                    <a:pt x="407" y="759"/>
                    <a:pt x="637" y="687"/>
                    <a:pt x="930" y="596"/>
                  </a:cubicBezTo>
                  <a:cubicBezTo>
                    <a:pt x="1228" y="509"/>
                    <a:pt x="1597" y="391"/>
                    <a:pt x="2034" y="356"/>
                  </a:cubicBezTo>
                  <a:cubicBezTo>
                    <a:pt x="2065" y="353"/>
                    <a:pt x="2095" y="351"/>
                    <a:pt x="2126" y="351"/>
                  </a:cubicBezTo>
                  <a:cubicBezTo>
                    <a:pt x="2317" y="351"/>
                    <a:pt x="2514" y="403"/>
                    <a:pt x="2716" y="478"/>
                  </a:cubicBezTo>
                  <a:cubicBezTo>
                    <a:pt x="2951" y="560"/>
                    <a:pt x="3200" y="673"/>
                    <a:pt x="3487" y="704"/>
                  </a:cubicBezTo>
                  <a:cubicBezTo>
                    <a:pt x="3526" y="708"/>
                    <a:pt x="3565" y="710"/>
                    <a:pt x="3604" y="710"/>
                  </a:cubicBezTo>
                  <a:cubicBezTo>
                    <a:pt x="3857" y="710"/>
                    <a:pt x="4113" y="626"/>
                    <a:pt x="4354" y="518"/>
                  </a:cubicBezTo>
                  <a:cubicBezTo>
                    <a:pt x="4634" y="396"/>
                    <a:pt x="4915" y="240"/>
                    <a:pt x="5228" y="172"/>
                  </a:cubicBezTo>
                  <a:cubicBezTo>
                    <a:pt x="5335" y="148"/>
                    <a:pt x="5445" y="138"/>
                    <a:pt x="5556" y="138"/>
                  </a:cubicBezTo>
                  <a:cubicBezTo>
                    <a:pt x="5772" y="138"/>
                    <a:pt x="5994" y="177"/>
                    <a:pt x="6213" y="236"/>
                  </a:cubicBezTo>
                  <a:cubicBezTo>
                    <a:pt x="6547" y="327"/>
                    <a:pt x="6882" y="462"/>
                    <a:pt x="7239" y="568"/>
                  </a:cubicBezTo>
                  <a:cubicBezTo>
                    <a:pt x="7488" y="643"/>
                    <a:pt x="7758" y="703"/>
                    <a:pt x="8034" y="703"/>
                  </a:cubicBezTo>
                  <a:cubicBezTo>
                    <a:pt x="8149" y="703"/>
                    <a:pt x="8265" y="692"/>
                    <a:pt x="8381" y="668"/>
                  </a:cubicBezTo>
                  <a:cubicBezTo>
                    <a:pt x="8773" y="586"/>
                    <a:pt x="9123" y="384"/>
                    <a:pt x="9492" y="240"/>
                  </a:cubicBezTo>
                  <a:cubicBezTo>
                    <a:pt x="9675" y="167"/>
                    <a:pt x="9867" y="111"/>
                    <a:pt x="10063" y="105"/>
                  </a:cubicBezTo>
                  <a:cubicBezTo>
                    <a:pt x="10076" y="105"/>
                    <a:pt x="10089" y="104"/>
                    <a:pt x="10101" y="104"/>
                  </a:cubicBezTo>
                  <a:cubicBezTo>
                    <a:pt x="10284" y="104"/>
                    <a:pt x="10463" y="156"/>
                    <a:pt x="10623" y="253"/>
                  </a:cubicBezTo>
                  <a:cubicBezTo>
                    <a:pt x="10970" y="454"/>
                    <a:pt x="11233" y="819"/>
                    <a:pt x="11660" y="982"/>
                  </a:cubicBezTo>
                  <a:cubicBezTo>
                    <a:pt x="11769" y="1022"/>
                    <a:pt x="11885" y="1039"/>
                    <a:pt x="12001" y="1039"/>
                  </a:cubicBezTo>
                  <a:cubicBezTo>
                    <a:pt x="12108" y="1039"/>
                    <a:pt x="12214" y="1024"/>
                    <a:pt x="12315" y="998"/>
                  </a:cubicBezTo>
                  <a:cubicBezTo>
                    <a:pt x="12526" y="946"/>
                    <a:pt x="12720" y="859"/>
                    <a:pt x="12910" y="773"/>
                  </a:cubicBezTo>
                  <a:cubicBezTo>
                    <a:pt x="13098" y="688"/>
                    <a:pt x="13284" y="602"/>
                    <a:pt x="13476" y="548"/>
                  </a:cubicBezTo>
                  <a:cubicBezTo>
                    <a:pt x="13584" y="517"/>
                    <a:pt x="13696" y="498"/>
                    <a:pt x="13805" y="498"/>
                  </a:cubicBezTo>
                  <a:cubicBezTo>
                    <a:pt x="13887" y="498"/>
                    <a:pt x="13968" y="509"/>
                    <a:pt x="14046" y="533"/>
                  </a:cubicBezTo>
                  <a:cubicBezTo>
                    <a:pt x="14228" y="584"/>
                    <a:pt x="14380" y="711"/>
                    <a:pt x="14516" y="847"/>
                  </a:cubicBezTo>
                  <a:cubicBezTo>
                    <a:pt x="14654" y="984"/>
                    <a:pt x="14781" y="1136"/>
                    <a:pt x="14934" y="1265"/>
                  </a:cubicBezTo>
                  <a:cubicBezTo>
                    <a:pt x="15010" y="1328"/>
                    <a:pt x="15093" y="1387"/>
                    <a:pt x="15183" y="1431"/>
                  </a:cubicBezTo>
                  <a:cubicBezTo>
                    <a:pt x="15277" y="1466"/>
                    <a:pt x="15369" y="1509"/>
                    <a:pt x="15468" y="1519"/>
                  </a:cubicBezTo>
                  <a:cubicBezTo>
                    <a:pt x="15541" y="1532"/>
                    <a:pt x="15614" y="1538"/>
                    <a:pt x="15687" y="1538"/>
                  </a:cubicBezTo>
                  <a:cubicBezTo>
                    <a:pt x="15808" y="1538"/>
                    <a:pt x="15928" y="1522"/>
                    <a:pt x="16043" y="1498"/>
                  </a:cubicBezTo>
                  <a:cubicBezTo>
                    <a:pt x="16412" y="1423"/>
                    <a:pt x="16746" y="1282"/>
                    <a:pt x="17081" y="1193"/>
                  </a:cubicBezTo>
                  <a:cubicBezTo>
                    <a:pt x="17251" y="1148"/>
                    <a:pt x="17427" y="1114"/>
                    <a:pt x="17597" y="1114"/>
                  </a:cubicBezTo>
                  <a:cubicBezTo>
                    <a:pt x="17755" y="1114"/>
                    <a:pt x="17906" y="1144"/>
                    <a:pt x="18039" y="1223"/>
                  </a:cubicBezTo>
                  <a:cubicBezTo>
                    <a:pt x="18322" y="1368"/>
                    <a:pt x="18463" y="1671"/>
                    <a:pt x="18616" y="1931"/>
                  </a:cubicBezTo>
                  <a:cubicBezTo>
                    <a:pt x="18762" y="2193"/>
                    <a:pt x="18959" y="2459"/>
                    <a:pt x="19247" y="2547"/>
                  </a:cubicBezTo>
                  <a:cubicBezTo>
                    <a:pt x="19340" y="2577"/>
                    <a:pt x="19434" y="2591"/>
                    <a:pt x="19526" y="2591"/>
                  </a:cubicBezTo>
                  <a:cubicBezTo>
                    <a:pt x="19713" y="2591"/>
                    <a:pt x="19894" y="2536"/>
                    <a:pt x="20046" y="2460"/>
                  </a:cubicBezTo>
                  <a:cubicBezTo>
                    <a:pt x="20276" y="2346"/>
                    <a:pt x="20466" y="2188"/>
                    <a:pt x="20613" y="2018"/>
                  </a:cubicBezTo>
                  <a:cubicBezTo>
                    <a:pt x="20900" y="1667"/>
                    <a:pt x="21042" y="1306"/>
                    <a:pt x="21187" y="1031"/>
                  </a:cubicBezTo>
                  <a:cubicBezTo>
                    <a:pt x="21325" y="750"/>
                    <a:pt x="21450" y="543"/>
                    <a:pt x="21547" y="411"/>
                  </a:cubicBezTo>
                  <a:cubicBezTo>
                    <a:pt x="21644" y="279"/>
                    <a:pt x="21704" y="217"/>
                    <a:pt x="21701" y="213"/>
                  </a:cubicBezTo>
                  <a:lnTo>
                    <a:pt x="21701" y="213"/>
                  </a:lnTo>
                  <a:cubicBezTo>
                    <a:pt x="21700" y="213"/>
                    <a:pt x="21633" y="269"/>
                    <a:pt x="21529" y="398"/>
                  </a:cubicBezTo>
                  <a:cubicBezTo>
                    <a:pt x="21426" y="528"/>
                    <a:pt x="21295" y="734"/>
                    <a:pt x="21150" y="1011"/>
                  </a:cubicBezTo>
                  <a:cubicBezTo>
                    <a:pt x="21000" y="1284"/>
                    <a:pt x="20851" y="1644"/>
                    <a:pt x="20568" y="1979"/>
                  </a:cubicBezTo>
                  <a:cubicBezTo>
                    <a:pt x="20425" y="2143"/>
                    <a:pt x="20239" y="2293"/>
                    <a:pt x="20017" y="2400"/>
                  </a:cubicBezTo>
                  <a:cubicBezTo>
                    <a:pt x="19872" y="2470"/>
                    <a:pt x="19704" y="2518"/>
                    <a:pt x="19534" y="2518"/>
                  </a:cubicBezTo>
                  <a:cubicBezTo>
                    <a:pt x="19446" y="2518"/>
                    <a:pt x="19358" y="2506"/>
                    <a:pt x="19271" y="2476"/>
                  </a:cubicBezTo>
                  <a:cubicBezTo>
                    <a:pt x="19010" y="2395"/>
                    <a:pt x="18831" y="2153"/>
                    <a:pt x="18686" y="1891"/>
                  </a:cubicBezTo>
                  <a:cubicBezTo>
                    <a:pt x="18611" y="1759"/>
                    <a:pt x="18537" y="1620"/>
                    <a:pt x="18445" y="1486"/>
                  </a:cubicBezTo>
                  <a:cubicBezTo>
                    <a:pt x="18352" y="1355"/>
                    <a:pt x="18236" y="1224"/>
                    <a:pt x="18081" y="1147"/>
                  </a:cubicBezTo>
                  <a:cubicBezTo>
                    <a:pt x="17936" y="1059"/>
                    <a:pt x="17762" y="1025"/>
                    <a:pt x="17591" y="1025"/>
                  </a:cubicBezTo>
                  <a:cubicBezTo>
                    <a:pt x="17587" y="1025"/>
                    <a:pt x="17583" y="1025"/>
                    <a:pt x="17578" y="1025"/>
                  </a:cubicBezTo>
                  <a:cubicBezTo>
                    <a:pt x="17570" y="1025"/>
                    <a:pt x="17561" y="1025"/>
                    <a:pt x="17553" y="1025"/>
                  </a:cubicBezTo>
                  <a:cubicBezTo>
                    <a:pt x="17385" y="1025"/>
                    <a:pt x="17221" y="1065"/>
                    <a:pt x="17057" y="1104"/>
                  </a:cubicBezTo>
                  <a:cubicBezTo>
                    <a:pt x="16716" y="1194"/>
                    <a:pt x="16380" y="1333"/>
                    <a:pt x="16023" y="1403"/>
                  </a:cubicBezTo>
                  <a:cubicBezTo>
                    <a:pt x="15917" y="1426"/>
                    <a:pt x="15807" y="1440"/>
                    <a:pt x="15697" y="1440"/>
                  </a:cubicBezTo>
                  <a:cubicBezTo>
                    <a:pt x="15444" y="1440"/>
                    <a:pt x="15193" y="1368"/>
                    <a:pt x="14998" y="1188"/>
                  </a:cubicBezTo>
                  <a:cubicBezTo>
                    <a:pt x="14855" y="1066"/>
                    <a:pt x="14730" y="917"/>
                    <a:pt x="14589" y="776"/>
                  </a:cubicBezTo>
                  <a:cubicBezTo>
                    <a:pt x="14448" y="635"/>
                    <a:pt x="14284" y="494"/>
                    <a:pt x="14075" y="435"/>
                  </a:cubicBezTo>
                  <a:cubicBezTo>
                    <a:pt x="13987" y="407"/>
                    <a:pt x="13895" y="395"/>
                    <a:pt x="13802" y="395"/>
                  </a:cubicBezTo>
                  <a:cubicBezTo>
                    <a:pt x="13682" y="395"/>
                    <a:pt x="13561" y="416"/>
                    <a:pt x="13448" y="448"/>
                  </a:cubicBezTo>
                  <a:cubicBezTo>
                    <a:pt x="13245" y="505"/>
                    <a:pt x="13056" y="593"/>
                    <a:pt x="12866" y="678"/>
                  </a:cubicBezTo>
                  <a:cubicBezTo>
                    <a:pt x="12678" y="763"/>
                    <a:pt x="12488" y="848"/>
                    <a:pt x="12290" y="897"/>
                  </a:cubicBezTo>
                  <a:cubicBezTo>
                    <a:pt x="12195" y="921"/>
                    <a:pt x="12097" y="935"/>
                    <a:pt x="12001" y="935"/>
                  </a:cubicBezTo>
                  <a:cubicBezTo>
                    <a:pt x="11896" y="935"/>
                    <a:pt x="11793" y="919"/>
                    <a:pt x="11694" y="883"/>
                  </a:cubicBezTo>
                  <a:cubicBezTo>
                    <a:pt x="11309" y="740"/>
                    <a:pt x="11045" y="382"/>
                    <a:pt x="10676" y="163"/>
                  </a:cubicBezTo>
                  <a:cubicBezTo>
                    <a:pt x="10506" y="58"/>
                    <a:pt x="10304" y="0"/>
                    <a:pt x="101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0"/>
            <p:cNvSpPr/>
            <p:nvPr/>
          </p:nvSpPr>
          <p:spPr>
            <a:xfrm>
              <a:off x="5553875" y="4757225"/>
              <a:ext cx="284375" cy="33350"/>
            </a:xfrm>
            <a:custGeom>
              <a:avLst/>
              <a:gdLst/>
              <a:ahLst/>
              <a:cxnLst/>
              <a:rect l="l" t="t" r="r" b="b"/>
              <a:pathLst>
                <a:path w="11375" h="1334" extrusionOk="0">
                  <a:moveTo>
                    <a:pt x="1395" y="0"/>
                  </a:moveTo>
                  <a:cubicBezTo>
                    <a:pt x="1372" y="0"/>
                    <a:pt x="1349" y="1"/>
                    <a:pt x="1326" y="2"/>
                  </a:cubicBezTo>
                  <a:cubicBezTo>
                    <a:pt x="1008" y="15"/>
                    <a:pt x="758" y="176"/>
                    <a:pt x="569" y="321"/>
                  </a:cubicBezTo>
                  <a:cubicBezTo>
                    <a:pt x="379" y="471"/>
                    <a:pt x="240" y="633"/>
                    <a:pt x="152" y="779"/>
                  </a:cubicBezTo>
                  <a:cubicBezTo>
                    <a:pt x="63" y="926"/>
                    <a:pt x="26" y="1058"/>
                    <a:pt x="18" y="1148"/>
                  </a:cubicBezTo>
                  <a:cubicBezTo>
                    <a:pt x="10" y="1238"/>
                    <a:pt x="24" y="1284"/>
                    <a:pt x="24" y="1284"/>
                  </a:cubicBezTo>
                  <a:cubicBezTo>
                    <a:pt x="25" y="1284"/>
                    <a:pt x="25" y="1284"/>
                    <a:pt x="25" y="1284"/>
                  </a:cubicBezTo>
                  <a:cubicBezTo>
                    <a:pt x="37" y="1284"/>
                    <a:pt x="0" y="1080"/>
                    <a:pt x="186" y="801"/>
                  </a:cubicBezTo>
                  <a:cubicBezTo>
                    <a:pt x="277" y="662"/>
                    <a:pt x="416" y="510"/>
                    <a:pt x="605" y="368"/>
                  </a:cubicBezTo>
                  <a:cubicBezTo>
                    <a:pt x="794" y="230"/>
                    <a:pt x="1034" y="83"/>
                    <a:pt x="1330" y="76"/>
                  </a:cubicBezTo>
                  <a:cubicBezTo>
                    <a:pt x="1346" y="76"/>
                    <a:pt x="1362" y="75"/>
                    <a:pt x="1379" y="75"/>
                  </a:cubicBezTo>
                  <a:cubicBezTo>
                    <a:pt x="1656" y="75"/>
                    <a:pt x="1966" y="180"/>
                    <a:pt x="2186" y="418"/>
                  </a:cubicBezTo>
                  <a:cubicBezTo>
                    <a:pt x="2302" y="544"/>
                    <a:pt x="2399" y="700"/>
                    <a:pt x="2507" y="856"/>
                  </a:cubicBezTo>
                  <a:cubicBezTo>
                    <a:pt x="2616" y="1010"/>
                    <a:pt x="2736" y="1182"/>
                    <a:pt x="2934" y="1279"/>
                  </a:cubicBezTo>
                  <a:cubicBezTo>
                    <a:pt x="3007" y="1314"/>
                    <a:pt x="3090" y="1333"/>
                    <a:pt x="3173" y="1333"/>
                  </a:cubicBezTo>
                  <a:cubicBezTo>
                    <a:pt x="3201" y="1333"/>
                    <a:pt x="3229" y="1331"/>
                    <a:pt x="3257" y="1327"/>
                  </a:cubicBezTo>
                  <a:cubicBezTo>
                    <a:pt x="3368" y="1309"/>
                    <a:pt x="3471" y="1256"/>
                    <a:pt x="3558" y="1188"/>
                  </a:cubicBezTo>
                  <a:cubicBezTo>
                    <a:pt x="3732" y="1052"/>
                    <a:pt x="3855" y="873"/>
                    <a:pt x="4001" y="717"/>
                  </a:cubicBezTo>
                  <a:cubicBezTo>
                    <a:pt x="4073" y="640"/>
                    <a:pt x="4150" y="567"/>
                    <a:pt x="4237" y="511"/>
                  </a:cubicBezTo>
                  <a:cubicBezTo>
                    <a:pt x="4281" y="484"/>
                    <a:pt x="4327" y="461"/>
                    <a:pt x="4377" y="447"/>
                  </a:cubicBezTo>
                  <a:cubicBezTo>
                    <a:pt x="4401" y="439"/>
                    <a:pt x="4425" y="428"/>
                    <a:pt x="4450" y="422"/>
                  </a:cubicBezTo>
                  <a:lnTo>
                    <a:pt x="4527" y="413"/>
                  </a:lnTo>
                  <a:cubicBezTo>
                    <a:pt x="4553" y="409"/>
                    <a:pt x="4580" y="408"/>
                    <a:pt x="4606" y="408"/>
                  </a:cubicBezTo>
                  <a:cubicBezTo>
                    <a:pt x="4789" y="408"/>
                    <a:pt x="4975" y="481"/>
                    <a:pt x="5149" y="571"/>
                  </a:cubicBezTo>
                  <a:cubicBezTo>
                    <a:pt x="5550" y="774"/>
                    <a:pt x="5916" y="1079"/>
                    <a:pt x="6377" y="1137"/>
                  </a:cubicBezTo>
                  <a:cubicBezTo>
                    <a:pt x="6415" y="1141"/>
                    <a:pt x="6452" y="1145"/>
                    <a:pt x="6489" y="1145"/>
                  </a:cubicBezTo>
                  <a:cubicBezTo>
                    <a:pt x="6509" y="1145"/>
                    <a:pt x="6528" y="1144"/>
                    <a:pt x="6548" y="1141"/>
                  </a:cubicBezTo>
                  <a:cubicBezTo>
                    <a:pt x="6604" y="1137"/>
                    <a:pt x="6661" y="1132"/>
                    <a:pt x="6715" y="1115"/>
                  </a:cubicBezTo>
                  <a:cubicBezTo>
                    <a:pt x="6824" y="1086"/>
                    <a:pt x="6926" y="1039"/>
                    <a:pt x="7017" y="984"/>
                  </a:cubicBezTo>
                  <a:cubicBezTo>
                    <a:pt x="7201" y="871"/>
                    <a:pt x="7356" y="736"/>
                    <a:pt x="7517" y="623"/>
                  </a:cubicBezTo>
                  <a:cubicBezTo>
                    <a:pt x="7676" y="510"/>
                    <a:pt x="7845" y="421"/>
                    <a:pt x="8023" y="406"/>
                  </a:cubicBezTo>
                  <a:cubicBezTo>
                    <a:pt x="8045" y="403"/>
                    <a:pt x="8067" y="402"/>
                    <a:pt x="8089" y="402"/>
                  </a:cubicBezTo>
                  <a:cubicBezTo>
                    <a:pt x="8243" y="402"/>
                    <a:pt x="8394" y="453"/>
                    <a:pt x="8536" y="510"/>
                  </a:cubicBezTo>
                  <a:cubicBezTo>
                    <a:pt x="8696" y="578"/>
                    <a:pt x="8855" y="650"/>
                    <a:pt x="9014" y="701"/>
                  </a:cubicBezTo>
                  <a:cubicBezTo>
                    <a:pt x="9173" y="753"/>
                    <a:pt x="9331" y="785"/>
                    <a:pt x="9481" y="810"/>
                  </a:cubicBezTo>
                  <a:cubicBezTo>
                    <a:pt x="9629" y="830"/>
                    <a:pt x="9771" y="839"/>
                    <a:pt x="9905" y="839"/>
                  </a:cubicBezTo>
                  <a:cubicBezTo>
                    <a:pt x="10321" y="839"/>
                    <a:pt x="10664" y="753"/>
                    <a:pt x="10903" y="663"/>
                  </a:cubicBezTo>
                  <a:cubicBezTo>
                    <a:pt x="11062" y="604"/>
                    <a:pt x="11180" y="544"/>
                    <a:pt x="11258" y="501"/>
                  </a:cubicBezTo>
                  <a:cubicBezTo>
                    <a:pt x="11335" y="456"/>
                    <a:pt x="11374" y="431"/>
                    <a:pt x="11372" y="427"/>
                  </a:cubicBezTo>
                  <a:cubicBezTo>
                    <a:pt x="11372" y="427"/>
                    <a:pt x="11372" y="427"/>
                    <a:pt x="11371" y="427"/>
                  </a:cubicBezTo>
                  <a:cubicBezTo>
                    <a:pt x="11352" y="427"/>
                    <a:pt x="11192" y="524"/>
                    <a:pt x="10890" y="625"/>
                  </a:cubicBezTo>
                  <a:cubicBezTo>
                    <a:pt x="10662" y="700"/>
                    <a:pt x="10344" y="773"/>
                    <a:pt x="9962" y="773"/>
                  </a:cubicBezTo>
                  <a:cubicBezTo>
                    <a:pt x="9814" y="773"/>
                    <a:pt x="9657" y="762"/>
                    <a:pt x="9493" y="737"/>
                  </a:cubicBezTo>
                  <a:cubicBezTo>
                    <a:pt x="9346" y="710"/>
                    <a:pt x="9193" y="677"/>
                    <a:pt x="9040" y="624"/>
                  </a:cubicBezTo>
                  <a:cubicBezTo>
                    <a:pt x="8886" y="572"/>
                    <a:pt x="8734" y="501"/>
                    <a:pt x="8569" y="429"/>
                  </a:cubicBezTo>
                  <a:cubicBezTo>
                    <a:pt x="8423" y="369"/>
                    <a:pt x="8259" y="310"/>
                    <a:pt x="8082" y="310"/>
                  </a:cubicBezTo>
                  <a:cubicBezTo>
                    <a:pt x="8060" y="310"/>
                    <a:pt x="8038" y="311"/>
                    <a:pt x="8015" y="313"/>
                  </a:cubicBezTo>
                  <a:cubicBezTo>
                    <a:pt x="7813" y="330"/>
                    <a:pt x="7626" y="428"/>
                    <a:pt x="7461" y="544"/>
                  </a:cubicBezTo>
                  <a:cubicBezTo>
                    <a:pt x="7295" y="660"/>
                    <a:pt x="7140" y="792"/>
                    <a:pt x="6966" y="897"/>
                  </a:cubicBezTo>
                  <a:cubicBezTo>
                    <a:pt x="6821" y="987"/>
                    <a:pt x="6658" y="1041"/>
                    <a:pt x="6488" y="1041"/>
                  </a:cubicBezTo>
                  <a:cubicBezTo>
                    <a:pt x="6455" y="1041"/>
                    <a:pt x="6422" y="1039"/>
                    <a:pt x="6389" y="1035"/>
                  </a:cubicBezTo>
                  <a:cubicBezTo>
                    <a:pt x="5971" y="984"/>
                    <a:pt x="5608" y="689"/>
                    <a:pt x="5197" y="478"/>
                  </a:cubicBezTo>
                  <a:cubicBezTo>
                    <a:pt x="5017" y="385"/>
                    <a:pt x="4817" y="304"/>
                    <a:pt x="4607" y="304"/>
                  </a:cubicBezTo>
                  <a:cubicBezTo>
                    <a:pt x="4577" y="304"/>
                    <a:pt x="4547" y="305"/>
                    <a:pt x="4517" y="309"/>
                  </a:cubicBezTo>
                  <a:lnTo>
                    <a:pt x="4427" y="320"/>
                  </a:lnTo>
                  <a:cubicBezTo>
                    <a:pt x="4398" y="327"/>
                    <a:pt x="4371" y="339"/>
                    <a:pt x="4342" y="349"/>
                  </a:cubicBezTo>
                  <a:cubicBezTo>
                    <a:pt x="4284" y="365"/>
                    <a:pt x="4232" y="393"/>
                    <a:pt x="4181" y="423"/>
                  </a:cubicBezTo>
                  <a:cubicBezTo>
                    <a:pt x="4083" y="487"/>
                    <a:pt x="4000" y="567"/>
                    <a:pt x="3925" y="647"/>
                  </a:cubicBezTo>
                  <a:cubicBezTo>
                    <a:pt x="3775" y="810"/>
                    <a:pt x="3652" y="986"/>
                    <a:pt x="3496" y="1109"/>
                  </a:cubicBezTo>
                  <a:cubicBezTo>
                    <a:pt x="3400" y="1191"/>
                    <a:pt x="3282" y="1235"/>
                    <a:pt x="3165" y="1235"/>
                  </a:cubicBezTo>
                  <a:cubicBezTo>
                    <a:pt x="3100" y="1235"/>
                    <a:pt x="3035" y="1221"/>
                    <a:pt x="2975" y="1191"/>
                  </a:cubicBezTo>
                  <a:cubicBezTo>
                    <a:pt x="2808" y="1112"/>
                    <a:pt x="2690" y="954"/>
                    <a:pt x="2583" y="803"/>
                  </a:cubicBezTo>
                  <a:cubicBezTo>
                    <a:pt x="2475" y="650"/>
                    <a:pt x="2376" y="493"/>
                    <a:pt x="2250" y="358"/>
                  </a:cubicBezTo>
                  <a:cubicBezTo>
                    <a:pt x="2011" y="108"/>
                    <a:pt x="1686" y="0"/>
                    <a:pt x="1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0"/>
            <p:cNvSpPr/>
            <p:nvPr/>
          </p:nvSpPr>
          <p:spPr>
            <a:xfrm>
              <a:off x="5560050" y="5005225"/>
              <a:ext cx="562875" cy="37800"/>
            </a:xfrm>
            <a:custGeom>
              <a:avLst/>
              <a:gdLst/>
              <a:ahLst/>
              <a:cxnLst/>
              <a:rect l="l" t="t" r="r" b="b"/>
              <a:pathLst>
                <a:path w="22515" h="1512" extrusionOk="0">
                  <a:moveTo>
                    <a:pt x="16409" y="1"/>
                  </a:moveTo>
                  <a:cubicBezTo>
                    <a:pt x="16226" y="1"/>
                    <a:pt x="16041" y="31"/>
                    <a:pt x="15865" y="94"/>
                  </a:cubicBezTo>
                  <a:cubicBezTo>
                    <a:pt x="15149" y="329"/>
                    <a:pt x="14600" y="940"/>
                    <a:pt x="13847" y="1155"/>
                  </a:cubicBezTo>
                  <a:cubicBezTo>
                    <a:pt x="13717" y="1193"/>
                    <a:pt x="13584" y="1210"/>
                    <a:pt x="13449" y="1210"/>
                  </a:cubicBezTo>
                  <a:cubicBezTo>
                    <a:pt x="13196" y="1210"/>
                    <a:pt x="12939" y="1149"/>
                    <a:pt x="12695" y="1049"/>
                  </a:cubicBezTo>
                  <a:cubicBezTo>
                    <a:pt x="12320" y="897"/>
                    <a:pt x="11963" y="679"/>
                    <a:pt x="11571" y="509"/>
                  </a:cubicBezTo>
                  <a:cubicBezTo>
                    <a:pt x="11271" y="373"/>
                    <a:pt x="10940" y="291"/>
                    <a:pt x="10612" y="291"/>
                  </a:cubicBezTo>
                  <a:cubicBezTo>
                    <a:pt x="10517" y="291"/>
                    <a:pt x="10421" y="298"/>
                    <a:pt x="10327" y="313"/>
                  </a:cubicBezTo>
                  <a:cubicBezTo>
                    <a:pt x="9911" y="364"/>
                    <a:pt x="9525" y="509"/>
                    <a:pt x="9154" y="650"/>
                  </a:cubicBezTo>
                  <a:cubicBezTo>
                    <a:pt x="8783" y="792"/>
                    <a:pt x="8421" y="937"/>
                    <a:pt x="8052" y="1016"/>
                  </a:cubicBezTo>
                  <a:cubicBezTo>
                    <a:pt x="7874" y="1055"/>
                    <a:pt x="7694" y="1077"/>
                    <a:pt x="7517" y="1077"/>
                  </a:cubicBezTo>
                  <a:cubicBezTo>
                    <a:pt x="7329" y="1077"/>
                    <a:pt x="7144" y="1053"/>
                    <a:pt x="6966" y="999"/>
                  </a:cubicBezTo>
                  <a:cubicBezTo>
                    <a:pt x="6618" y="905"/>
                    <a:pt x="6290" y="755"/>
                    <a:pt x="5941" y="690"/>
                  </a:cubicBezTo>
                  <a:cubicBezTo>
                    <a:pt x="5842" y="671"/>
                    <a:pt x="5741" y="660"/>
                    <a:pt x="5641" y="660"/>
                  </a:cubicBezTo>
                  <a:cubicBezTo>
                    <a:pt x="5565" y="660"/>
                    <a:pt x="5490" y="666"/>
                    <a:pt x="5417" y="679"/>
                  </a:cubicBezTo>
                  <a:cubicBezTo>
                    <a:pt x="5245" y="709"/>
                    <a:pt x="5086" y="771"/>
                    <a:pt x="4937" y="837"/>
                  </a:cubicBezTo>
                  <a:cubicBezTo>
                    <a:pt x="4640" y="970"/>
                    <a:pt x="4363" y="1127"/>
                    <a:pt x="4071" y="1151"/>
                  </a:cubicBezTo>
                  <a:cubicBezTo>
                    <a:pt x="4047" y="1153"/>
                    <a:pt x="4023" y="1154"/>
                    <a:pt x="4000" y="1154"/>
                  </a:cubicBezTo>
                  <a:cubicBezTo>
                    <a:pt x="3736" y="1154"/>
                    <a:pt x="3498" y="1024"/>
                    <a:pt x="3298" y="877"/>
                  </a:cubicBezTo>
                  <a:cubicBezTo>
                    <a:pt x="3077" y="716"/>
                    <a:pt x="2877" y="538"/>
                    <a:pt x="2649" y="421"/>
                  </a:cubicBezTo>
                  <a:cubicBezTo>
                    <a:pt x="2536" y="363"/>
                    <a:pt x="2417" y="322"/>
                    <a:pt x="2296" y="305"/>
                  </a:cubicBezTo>
                  <a:cubicBezTo>
                    <a:pt x="2253" y="301"/>
                    <a:pt x="2211" y="299"/>
                    <a:pt x="2169" y="299"/>
                  </a:cubicBezTo>
                  <a:cubicBezTo>
                    <a:pt x="2093" y="299"/>
                    <a:pt x="2019" y="306"/>
                    <a:pt x="1948" y="321"/>
                  </a:cubicBezTo>
                  <a:cubicBezTo>
                    <a:pt x="1509" y="425"/>
                    <a:pt x="1194" y="653"/>
                    <a:pt x="914" y="776"/>
                  </a:cubicBezTo>
                  <a:cubicBezTo>
                    <a:pt x="680" y="894"/>
                    <a:pt x="471" y="945"/>
                    <a:pt x="316" y="945"/>
                  </a:cubicBezTo>
                  <a:cubicBezTo>
                    <a:pt x="289" y="945"/>
                    <a:pt x="264" y="943"/>
                    <a:pt x="240" y="941"/>
                  </a:cubicBezTo>
                  <a:cubicBezTo>
                    <a:pt x="201" y="934"/>
                    <a:pt x="165" y="931"/>
                    <a:pt x="135" y="925"/>
                  </a:cubicBezTo>
                  <a:cubicBezTo>
                    <a:pt x="107" y="916"/>
                    <a:pt x="83" y="908"/>
                    <a:pt x="62" y="901"/>
                  </a:cubicBezTo>
                  <a:cubicBezTo>
                    <a:pt x="28" y="890"/>
                    <a:pt x="7" y="884"/>
                    <a:pt x="2" y="884"/>
                  </a:cubicBezTo>
                  <a:cubicBezTo>
                    <a:pt x="1" y="884"/>
                    <a:pt x="1" y="884"/>
                    <a:pt x="1" y="885"/>
                  </a:cubicBezTo>
                  <a:cubicBezTo>
                    <a:pt x="0" y="886"/>
                    <a:pt x="19" y="895"/>
                    <a:pt x="59" y="911"/>
                  </a:cubicBezTo>
                  <a:cubicBezTo>
                    <a:pt x="79" y="920"/>
                    <a:pt x="103" y="929"/>
                    <a:pt x="131" y="941"/>
                  </a:cubicBezTo>
                  <a:cubicBezTo>
                    <a:pt x="161" y="948"/>
                    <a:pt x="197" y="954"/>
                    <a:pt x="238" y="961"/>
                  </a:cubicBezTo>
                  <a:cubicBezTo>
                    <a:pt x="269" y="967"/>
                    <a:pt x="304" y="970"/>
                    <a:pt x="342" y="970"/>
                  </a:cubicBezTo>
                  <a:cubicBezTo>
                    <a:pt x="499" y="970"/>
                    <a:pt x="705" y="922"/>
                    <a:pt x="932" y="814"/>
                  </a:cubicBezTo>
                  <a:cubicBezTo>
                    <a:pt x="1216" y="694"/>
                    <a:pt x="1537" y="472"/>
                    <a:pt x="1959" y="379"/>
                  </a:cubicBezTo>
                  <a:cubicBezTo>
                    <a:pt x="2023" y="366"/>
                    <a:pt x="2089" y="360"/>
                    <a:pt x="2156" y="360"/>
                  </a:cubicBezTo>
                  <a:cubicBezTo>
                    <a:pt x="2200" y="360"/>
                    <a:pt x="2243" y="362"/>
                    <a:pt x="2288" y="367"/>
                  </a:cubicBezTo>
                  <a:cubicBezTo>
                    <a:pt x="2399" y="385"/>
                    <a:pt x="2511" y="425"/>
                    <a:pt x="2619" y="480"/>
                  </a:cubicBezTo>
                  <a:cubicBezTo>
                    <a:pt x="2835" y="594"/>
                    <a:pt x="3031" y="771"/>
                    <a:pt x="3254" y="936"/>
                  </a:cubicBezTo>
                  <a:cubicBezTo>
                    <a:pt x="3457" y="1088"/>
                    <a:pt x="3714" y="1234"/>
                    <a:pt x="4004" y="1234"/>
                  </a:cubicBezTo>
                  <a:cubicBezTo>
                    <a:pt x="4028" y="1234"/>
                    <a:pt x="4052" y="1233"/>
                    <a:pt x="4077" y="1231"/>
                  </a:cubicBezTo>
                  <a:cubicBezTo>
                    <a:pt x="4394" y="1208"/>
                    <a:pt x="4679" y="1045"/>
                    <a:pt x="4973" y="917"/>
                  </a:cubicBezTo>
                  <a:cubicBezTo>
                    <a:pt x="5119" y="852"/>
                    <a:pt x="5272" y="795"/>
                    <a:pt x="5432" y="768"/>
                  </a:cubicBezTo>
                  <a:cubicBezTo>
                    <a:pt x="5497" y="756"/>
                    <a:pt x="5564" y="751"/>
                    <a:pt x="5631" y="751"/>
                  </a:cubicBezTo>
                  <a:cubicBezTo>
                    <a:pt x="5728" y="751"/>
                    <a:pt x="5827" y="762"/>
                    <a:pt x="5924" y="781"/>
                  </a:cubicBezTo>
                  <a:cubicBezTo>
                    <a:pt x="6258" y="844"/>
                    <a:pt x="6583" y="993"/>
                    <a:pt x="6941" y="1092"/>
                  </a:cubicBezTo>
                  <a:cubicBezTo>
                    <a:pt x="7127" y="1149"/>
                    <a:pt x="7325" y="1176"/>
                    <a:pt x="7525" y="1176"/>
                  </a:cubicBezTo>
                  <a:cubicBezTo>
                    <a:pt x="7708" y="1176"/>
                    <a:pt x="7893" y="1154"/>
                    <a:pt x="8073" y="1113"/>
                  </a:cubicBezTo>
                  <a:cubicBezTo>
                    <a:pt x="8454" y="1033"/>
                    <a:pt x="8820" y="887"/>
                    <a:pt x="9191" y="747"/>
                  </a:cubicBezTo>
                  <a:cubicBezTo>
                    <a:pt x="9561" y="606"/>
                    <a:pt x="9941" y="465"/>
                    <a:pt x="10341" y="416"/>
                  </a:cubicBezTo>
                  <a:cubicBezTo>
                    <a:pt x="10431" y="402"/>
                    <a:pt x="10521" y="396"/>
                    <a:pt x="10612" y="396"/>
                  </a:cubicBezTo>
                  <a:cubicBezTo>
                    <a:pt x="10924" y="396"/>
                    <a:pt x="11236" y="473"/>
                    <a:pt x="11530" y="605"/>
                  </a:cubicBezTo>
                  <a:cubicBezTo>
                    <a:pt x="11912" y="771"/>
                    <a:pt x="12269" y="989"/>
                    <a:pt x="12656" y="1146"/>
                  </a:cubicBezTo>
                  <a:cubicBezTo>
                    <a:pt x="12905" y="1249"/>
                    <a:pt x="13179" y="1314"/>
                    <a:pt x="13448" y="1314"/>
                  </a:cubicBezTo>
                  <a:cubicBezTo>
                    <a:pt x="13592" y="1314"/>
                    <a:pt x="13735" y="1296"/>
                    <a:pt x="13873" y="1255"/>
                  </a:cubicBezTo>
                  <a:cubicBezTo>
                    <a:pt x="14270" y="1144"/>
                    <a:pt x="14605" y="923"/>
                    <a:pt x="14924" y="715"/>
                  </a:cubicBezTo>
                  <a:cubicBezTo>
                    <a:pt x="15244" y="507"/>
                    <a:pt x="15556" y="299"/>
                    <a:pt x="15895" y="185"/>
                  </a:cubicBezTo>
                  <a:cubicBezTo>
                    <a:pt x="16065" y="125"/>
                    <a:pt x="16242" y="96"/>
                    <a:pt x="16416" y="96"/>
                  </a:cubicBezTo>
                  <a:cubicBezTo>
                    <a:pt x="16587" y="96"/>
                    <a:pt x="16756" y="123"/>
                    <a:pt x="16914" y="177"/>
                  </a:cubicBezTo>
                  <a:cubicBezTo>
                    <a:pt x="17238" y="276"/>
                    <a:pt x="17525" y="455"/>
                    <a:pt x="17796" y="628"/>
                  </a:cubicBezTo>
                  <a:cubicBezTo>
                    <a:pt x="18069" y="803"/>
                    <a:pt x="18326" y="985"/>
                    <a:pt x="18592" y="1133"/>
                  </a:cubicBezTo>
                  <a:cubicBezTo>
                    <a:pt x="18856" y="1284"/>
                    <a:pt x="19134" y="1391"/>
                    <a:pt x="19407" y="1452"/>
                  </a:cubicBezTo>
                  <a:cubicBezTo>
                    <a:pt x="19608" y="1494"/>
                    <a:pt x="19804" y="1512"/>
                    <a:pt x="19992" y="1512"/>
                  </a:cubicBezTo>
                  <a:cubicBezTo>
                    <a:pt x="20322" y="1512"/>
                    <a:pt x="20629" y="1457"/>
                    <a:pt x="20897" y="1374"/>
                  </a:cubicBezTo>
                  <a:cubicBezTo>
                    <a:pt x="21321" y="1243"/>
                    <a:pt x="21651" y="1038"/>
                    <a:pt x="21893" y="844"/>
                  </a:cubicBezTo>
                  <a:cubicBezTo>
                    <a:pt x="22138" y="651"/>
                    <a:pt x="22285" y="455"/>
                    <a:pt x="22384" y="326"/>
                  </a:cubicBezTo>
                  <a:cubicBezTo>
                    <a:pt x="22425" y="261"/>
                    <a:pt x="22457" y="209"/>
                    <a:pt x="22482" y="169"/>
                  </a:cubicBezTo>
                  <a:cubicBezTo>
                    <a:pt x="22504" y="133"/>
                    <a:pt x="22515" y="115"/>
                    <a:pt x="22513" y="114"/>
                  </a:cubicBezTo>
                  <a:cubicBezTo>
                    <a:pt x="22513" y="113"/>
                    <a:pt x="22512" y="113"/>
                    <a:pt x="22512" y="113"/>
                  </a:cubicBezTo>
                  <a:cubicBezTo>
                    <a:pt x="22491" y="113"/>
                    <a:pt x="22343" y="438"/>
                    <a:pt x="21868" y="812"/>
                  </a:cubicBezTo>
                  <a:cubicBezTo>
                    <a:pt x="21626" y="998"/>
                    <a:pt x="21297" y="1194"/>
                    <a:pt x="20880" y="1318"/>
                  </a:cubicBezTo>
                  <a:cubicBezTo>
                    <a:pt x="20623" y="1393"/>
                    <a:pt x="20332" y="1443"/>
                    <a:pt x="20021" y="1443"/>
                  </a:cubicBezTo>
                  <a:cubicBezTo>
                    <a:pt x="19828" y="1443"/>
                    <a:pt x="19628" y="1424"/>
                    <a:pt x="19423" y="1380"/>
                  </a:cubicBezTo>
                  <a:cubicBezTo>
                    <a:pt x="19157" y="1318"/>
                    <a:pt x="18891" y="1213"/>
                    <a:pt x="18632" y="1063"/>
                  </a:cubicBezTo>
                  <a:cubicBezTo>
                    <a:pt x="18372" y="915"/>
                    <a:pt x="18117" y="734"/>
                    <a:pt x="17844" y="555"/>
                  </a:cubicBezTo>
                  <a:cubicBezTo>
                    <a:pt x="17571" y="379"/>
                    <a:pt x="17281" y="194"/>
                    <a:pt x="16941" y="88"/>
                  </a:cubicBezTo>
                  <a:cubicBezTo>
                    <a:pt x="16774" y="31"/>
                    <a:pt x="16593" y="1"/>
                    <a:pt x="16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0"/>
            <p:cNvSpPr/>
            <p:nvPr/>
          </p:nvSpPr>
          <p:spPr>
            <a:xfrm>
              <a:off x="5572525" y="4160975"/>
              <a:ext cx="622725" cy="70700"/>
            </a:xfrm>
            <a:custGeom>
              <a:avLst/>
              <a:gdLst/>
              <a:ahLst/>
              <a:cxnLst/>
              <a:rect l="l" t="t" r="r" b="b"/>
              <a:pathLst>
                <a:path w="24909" h="2828" extrusionOk="0">
                  <a:moveTo>
                    <a:pt x="1" y="1"/>
                  </a:moveTo>
                  <a:cubicBezTo>
                    <a:pt x="1" y="1"/>
                    <a:pt x="1" y="1"/>
                    <a:pt x="0" y="1"/>
                  </a:cubicBezTo>
                  <a:cubicBezTo>
                    <a:pt x="0" y="1"/>
                    <a:pt x="48" y="82"/>
                    <a:pt x="182" y="198"/>
                  </a:cubicBezTo>
                  <a:cubicBezTo>
                    <a:pt x="317" y="313"/>
                    <a:pt x="549" y="452"/>
                    <a:pt x="880" y="525"/>
                  </a:cubicBezTo>
                  <a:cubicBezTo>
                    <a:pt x="1078" y="572"/>
                    <a:pt x="1308" y="592"/>
                    <a:pt x="1563" y="592"/>
                  </a:cubicBezTo>
                  <a:cubicBezTo>
                    <a:pt x="1732" y="592"/>
                    <a:pt x="1911" y="583"/>
                    <a:pt x="2099" y="567"/>
                  </a:cubicBezTo>
                  <a:cubicBezTo>
                    <a:pt x="2307" y="555"/>
                    <a:pt x="2532" y="534"/>
                    <a:pt x="2766" y="534"/>
                  </a:cubicBezTo>
                  <a:cubicBezTo>
                    <a:pt x="3060" y="534"/>
                    <a:pt x="3370" y="567"/>
                    <a:pt x="3677" y="690"/>
                  </a:cubicBezTo>
                  <a:cubicBezTo>
                    <a:pt x="3951" y="800"/>
                    <a:pt x="4212" y="972"/>
                    <a:pt x="4501" y="1130"/>
                  </a:cubicBezTo>
                  <a:cubicBezTo>
                    <a:pt x="4645" y="1208"/>
                    <a:pt x="4797" y="1283"/>
                    <a:pt x="4962" y="1338"/>
                  </a:cubicBezTo>
                  <a:cubicBezTo>
                    <a:pt x="5127" y="1391"/>
                    <a:pt x="5304" y="1420"/>
                    <a:pt x="5482" y="1427"/>
                  </a:cubicBezTo>
                  <a:cubicBezTo>
                    <a:pt x="5520" y="1428"/>
                    <a:pt x="5558" y="1429"/>
                    <a:pt x="5597" y="1429"/>
                  </a:cubicBezTo>
                  <a:cubicBezTo>
                    <a:pt x="6195" y="1429"/>
                    <a:pt x="6800" y="1211"/>
                    <a:pt x="7435" y="1211"/>
                  </a:cubicBezTo>
                  <a:cubicBezTo>
                    <a:pt x="7525" y="1211"/>
                    <a:pt x="7615" y="1216"/>
                    <a:pt x="7706" y="1226"/>
                  </a:cubicBezTo>
                  <a:cubicBezTo>
                    <a:pt x="8091" y="1270"/>
                    <a:pt x="8447" y="1468"/>
                    <a:pt x="8797" y="1684"/>
                  </a:cubicBezTo>
                  <a:cubicBezTo>
                    <a:pt x="9147" y="1895"/>
                    <a:pt x="9518" y="2138"/>
                    <a:pt x="9965" y="2202"/>
                  </a:cubicBezTo>
                  <a:cubicBezTo>
                    <a:pt x="10035" y="2211"/>
                    <a:pt x="10105" y="2215"/>
                    <a:pt x="10176" y="2215"/>
                  </a:cubicBezTo>
                  <a:cubicBezTo>
                    <a:pt x="10328" y="2215"/>
                    <a:pt x="10481" y="2195"/>
                    <a:pt x="10629" y="2158"/>
                  </a:cubicBezTo>
                  <a:cubicBezTo>
                    <a:pt x="10846" y="2102"/>
                    <a:pt x="11053" y="2018"/>
                    <a:pt x="11257" y="1924"/>
                  </a:cubicBezTo>
                  <a:cubicBezTo>
                    <a:pt x="11663" y="1740"/>
                    <a:pt x="12055" y="1510"/>
                    <a:pt x="12489" y="1400"/>
                  </a:cubicBezTo>
                  <a:cubicBezTo>
                    <a:pt x="12631" y="1363"/>
                    <a:pt x="12777" y="1344"/>
                    <a:pt x="12921" y="1344"/>
                  </a:cubicBezTo>
                  <a:cubicBezTo>
                    <a:pt x="12995" y="1344"/>
                    <a:pt x="13068" y="1349"/>
                    <a:pt x="13141" y="1359"/>
                  </a:cubicBezTo>
                  <a:cubicBezTo>
                    <a:pt x="13356" y="1394"/>
                    <a:pt x="13559" y="1480"/>
                    <a:pt x="13750" y="1586"/>
                  </a:cubicBezTo>
                  <a:cubicBezTo>
                    <a:pt x="14131" y="1800"/>
                    <a:pt x="14469" y="2090"/>
                    <a:pt x="14870" y="2275"/>
                  </a:cubicBezTo>
                  <a:cubicBezTo>
                    <a:pt x="15148" y="2406"/>
                    <a:pt x="15450" y="2462"/>
                    <a:pt x="15747" y="2462"/>
                  </a:cubicBezTo>
                  <a:cubicBezTo>
                    <a:pt x="15879" y="2462"/>
                    <a:pt x="16009" y="2451"/>
                    <a:pt x="16136" y="2431"/>
                  </a:cubicBezTo>
                  <a:cubicBezTo>
                    <a:pt x="16553" y="2371"/>
                    <a:pt x="16940" y="2237"/>
                    <a:pt x="17317" y="2122"/>
                  </a:cubicBezTo>
                  <a:cubicBezTo>
                    <a:pt x="17694" y="2003"/>
                    <a:pt x="18062" y="1895"/>
                    <a:pt x="18429" y="1847"/>
                  </a:cubicBezTo>
                  <a:cubicBezTo>
                    <a:pt x="18547" y="1832"/>
                    <a:pt x="18664" y="1824"/>
                    <a:pt x="18780" y="1824"/>
                  </a:cubicBezTo>
                  <a:cubicBezTo>
                    <a:pt x="19026" y="1824"/>
                    <a:pt x="19266" y="1857"/>
                    <a:pt x="19496" y="1909"/>
                  </a:cubicBezTo>
                  <a:cubicBezTo>
                    <a:pt x="20175" y="2067"/>
                    <a:pt x="20766" y="2362"/>
                    <a:pt x="21326" y="2573"/>
                  </a:cubicBezTo>
                  <a:cubicBezTo>
                    <a:pt x="21603" y="2683"/>
                    <a:pt x="21881" y="2775"/>
                    <a:pt x="22154" y="2803"/>
                  </a:cubicBezTo>
                  <a:cubicBezTo>
                    <a:pt x="22297" y="2820"/>
                    <a:pt x="22436" y="2828"/>
                    <a:pt x="22572" y="2828"/>
                  </a:cubicBezTo>
                  <a:cubicBezTo>
                    <a:pt x="22691" y="2828"/>
                    <a:pt x="22807" y="2822"/>
                    <a:pt x="22919" y="2810"/>
                  </a:cubicBezTo>
                  <a:cubicBezTo>
                    <a:pt x="23395" y="2761"/>
                    <a:pt x="23794" y="2638"/>
                    <a:pt x="24099" y="2495"/>
                  </a:cubicBezTo>
                  <a:cubicBezTo>
                    <a:pt x="24403" y="2350"/>
                    <a:pt x="24614" y="2189"/>
                    <a:pt x="24736" y="2060"/>
                  </a:cubicBezTo>
                  <a:cubicBezTo>
                    <a:pt x="24860" y="1935"/>
                    <a:pt x="24908" y="1854"/>
                    <a:pt x="24908" y="1854"/>
                  </a:cubicBezTo>
                  <a:cubicBezTo>
                    <a:pt x="24908" y="1853"/>
                    <a:pt x="24908" y="1853"/>
                    <a:pt x="24907" y="1853"/>
                  </a:cubicBezTo>
                  <a:cubicBezTo>
                    <a:pt x="24885" y="1853"/>
                    <a:pt x="24681" y="2191"/>
                    <a:pt x="24082" y="2458"/>
                  </a:cubicBezTo>
                  <a:cubicBezTo>
                    <a:pt x="23779" y="2593"/>
                    <a:pt x="23384" y="2708"/>
                    <a:pt x="22914" y="2751"/>
                  </a:cubicBezTo>
                  <a:cubicBezTo>
                    <a:pt x="22813" y="2761"/>
                    <a:pt x="22708" y="2766"/>
                    <a:pt x="22601" y="2766"/>
                  </a:cubicBezTo>
                  <a:cubicBezTo>
                    <a:pt x="22210" y="2766"/>
                    <a:pt x="21782" y="2696"/>
                    <a:pt x="21353" y="2504"/>
                  </a:cubicBezTo>
                  <a:cubicBezTo>
                    <a:pt x="20798" y="2290"/>
                    <a:pt x="20208" y="1990"/>
                    <a:pt x="19515" y="1825"/>
                  </a:cubicBezTo>
                  <a:cubicBezTo>
                    <a:pt x="19276" y="1769"/>
                    <a:pt x="19024" y="1734"/>
                    <a:pt x="18765" y="1734"/>
                  </a:cubicBezTo>
                  <a:cubicBezTo>
                    <a:pt x="18650" y="1734"/>
                    <a:pt x="18534" y="1741"/>
                    <a:pt x="18417" y="1756"/>
                  </a:cubicBezTo>
                  <a:cubicBezTo>
                    <a:pt x="18040" y="1803"/>
                    <a:pt x="17666" y="1912"/>
                    <a:pt x="17288" y="2029"/>
                  </a:cubicBezTo>
                  <a:cubicBezTo>
                    <a:pt x="16910" y="2143"/>
                    <a:pt x="16526" y="2275"/>
                    <a:pt x="16122" y="2331"/>
                  </a:cubicBezTo>
                  <a:cubicBezTo>
                    <a:pt x="15999" y="2351"/>
                    <a:pt x="15874" y="2361"/>
                    <a:pt x="15749" y="2361"/>
                  </a:cubicBezTo>
                  <a:cubicBezTo>
                    <a:pt x="15464" y="2361"/>
                    <a:pt x="15178" y="2307"/>
                    <a:pt x="14913" y="2182"/>
                  </a:cubicBezTo>
                  <a:cubicBezTo>
                    <a:pt x="14529" y="2005"/>
                    <a:pt x="14193" y="1717"/>
                    <a:pt x="13800" y="1496"/>
                  </a:cubicBezTo>
                  <a:cubicBezTo>
                    <a:pt x="13605" y="1385"/>
                    <a:pt x="13389" y="1294"/>
                    <a:pt x="13158" y="1255"/>
                  </a:cubicBezTo>
                  <a:cubicBezTo>
                    <a:pt x="13079" y="1244"/>
                    <a:pt x="13000" y="1238"/>
                    <a:pt x="12921" y="1238"/>
                  </a:cubicBezTo>
                  <a:cubicBezTo>
                    <a:pt x="12766" y="1238"/>
                    <a:pt x="12612" y="1259"/>
                    <a:pt x="12463" y="1297"/>
                  </a:cubicBezTo>
                  <a:cubicBezTo>
                    <a:pt x="12009" y="1414"/>
                    <a:pt x="11614" y="1647"/>
                    <a:pt x="11213" y="1830"/>
                  </a:cubicBezTo>
                  <a:cubicBezTo>
                    <a:pt x="11013" y="1922"/>
                    <a:pt x="10811" y="2003"/>
                    <a:pt x="10604" y="2058"/>
                  </a:cubicBezTo>
                  <a:cubicBezTo>
                    <a:pt x="10461" y="2093"/>
                    <a:pt x="10317" y="2112"/>
                    <a:pt x="10175" y="2112"/>
                  </a:cubicBezTo>
                  <a:cubicBezTo>
                    <a:pt x="10109" y="2112"/>
                    <a:pt x="10043" y="2108"/>
                    <a:pt x="9979" y="2100"/>
                  </a:cubicBezTo>
                  <a:cubicBezTo>
                    <a:pt x="9563" y="2042"/>
                    <a:pt x="9201" y="1811"/>
                    <a:pt x="8849" y="1598"/>
                  </a:cubicBezTo>
                  <a:cubicBezTo>
                    <a:pt x="8499" y="1384"/>
                    <a:pt x="8126" y="1176"/>
                    <a:pt x="7718" y="1130"/>
                  </a:cubicBezTo>
                  <a:cubicBezTo>
                    <a:pt x="7625" y="1119"/>
                    <a:pt x="7532" y="1114"/>
                    <a:pt x="7440" y="1114"/>
                  </a:cubicBezTo>
                  <a:cubicBezTo>
                    <a:pt x="7135" y="1114"/>
                    <a:pt x="6839" y="1167"/>
                    <a:pt x="6556" y="1218"/>
                  </a:cubicBezTo>
                  <a:cubicBezTo>
                    <a:pt x="6219" y="1279"/>
                    <a:pt x="5891" y="1342"/>
                    <a:pt x="5572" y="1342"/>
                  </a:cubicBezTo>
                  <a:cubicBezTo>
                    <a:pt x="5543" y="1342"/>
                    <a:pt x="5514" y="1341"/>
                    <a:pt x="5485" y="1340"/>
                  </a:cubicBezTo>
                  <a:cubicBezTo>
                    <a:pt x="5313" y="1334"/>
                    <a:pt x="5146" y="1308"/>
                    <a:pt x="4988" y="1257"/>
                  </a:cubicBezTo>
                  <a:cubicBezTo>
                    <a:pt x="4830" y="1207"/>
                    <a:pt x="4681" y="1135"/>
                    <a:pt x="4539" y="1058"/>
                  </a:cubicBezTo>
                  <a:cubicBezTo>
                    <a:pt x="4254" y="904"/>
                    <a:pt x="3989" y="732"/>
                    <a:pt x="3705" y="621"/>
                  </a:cubicBezTo>
                  <a:cubicBezTo>
                    <a:pt x="3421" y="508"/>
                    <a:pt x="3128" y="473"/>
                    <a:pt x="2857" y="470"/>
                  </a:cubicBezTo>
                  <a:cubicBezTo>
                    <a:pt x="2839" y="469"/>
                    <a:pt x="2821" y="469"/>
                    <a:pt x="2803" y="469"/>
                  </a:cubicBezTo>
                  <a:cubicBezTo>
                    <a:pt x="2552" y="469"/>
                    <a:pt x="2316" y="491"/>
                    <a:pt x="2095" y="509"/>
                  </a:cubicBezTo>
                  <a:cubicBezTo>
                    <a:pt x="1881" y="529"/>
                    <a:pt x="1681" y="541"/>
                    <a:pt x="1495" y="541"/>
                  </a:cubicBezTo>
                  <a:cubicBezTo>
                    <a:pt x="1270" y="541"/>
                    <a:pt x="1067" y="524"/>
                    <a:pt x="888" y="485"/>
                  </a:cubicBezTo>
                  <a:cubicBezTo>
                    <a:pt x="562" y="420"/>
                    <a:pt x="332" y="290"/>
                    <a:pt x="196" y="182"/>
                  </a:cubicBezTo>
                  <a:cubicBezTo>
                    <a:pt x="63" y="77"/>
                    <a:pt x="9"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0"/>
            <p:cNvSpPr/>
            <p:nvPr/>
          </p:nvSpPr>
          <p:spPr>
            <a:xfrm>
              <a:off x="5911575" y="4218925"/>
              <a:ext cx="180050" cy="401350"/>
            </a:xfrm>
            <a:custGeom>
              <a:avLst/>
              <a:gdLst/>
              <a:ahLst/>
              <a:cxnLst/>
              <a:rect l="l" t="t" r="r" b="b"/>
              <a:pathLst>
                <a:path w="7202" h="16054" extrusionOk="0">
                  <a:moveTo>
                    <a:pt x="1554" y="1"/>
                  </a:moveTo>
                  <a:lnTo>
                    <a:pt x="1554" y="1"/>
                  </a:lnTo>
                  <a:cubicBezTo>
                    <a:pt x="1" y="4549"/>
                    <a:pt x="934" y="10734"/>
                    <a:pt x="2933" y="13967"/>
                  </a:cubicBezTo>
                  <a:cubicBezTo>
                    <a:pt x="3295" y="14552"/>
                    <a:pt x="3704" y="15125"/>
                    <a:pt x="4257" y="15533"/>
                  </a:cubicBezTo>
                  <a:cubicBezTo>
                    <a:pt x="4682" y="15847"/>
                    <a:pt x="5207" y="16053"/>
                    <a:pt x="5730" y="16053"/>
                  </a:cubicBezTo>
                  <a:cubicBezTo>
                    <a:pt x="5887" y="16053"/>
                    <a:pt x="6044" y="16034"/>
                    <a:pt x="6198" y="15994"/>
                  </a:cubicBezTo>
                  <a:cubicBezTo>
                    <a:pt x="7202" y="15732"/>
                    <a:pt x="6334" y="13970"/>
                    <a:pt x="6383" y="12934"/>
                  </a:cubicBezTo>
                  <a:cubicBezTo>
                    <a:pt x="6432" y="11898"/>
                    <a:pt x="5423" y="10865"/>
                    <a:pt x="5118" y="9874"/>
                  </a:cubicBezTo>
                  <a:cubicBezTo>
                    <a:pt x="4333" y="7326"/>
                    <a:pt x="3497" y="4213"/>
                    <a:pt x="4401" y="1970"/>
                  </a:cubicBezTo>
                  <a:lnTo>
                    <a:pt x="1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0"/>
            <p:cNvSpPr/>
            <p:nvPr/>
          </p:nvSpPr>
          <p:spPr>
            <a:xfrm>
              <a:off x="5575925" y="4984400"/>
              <a:ext cx="264300" cy="37000"/>
            </a:xfrm>
            <a:custGeom>
              <a:avLst/>
              <a:gdLst/>
              <a:ahLst/>
              <a:cxnLst/>
              <a:rect l="l" t="t" r="r" b="b"/>
              <a:pathLst>
                <a:path w="10572" h="1480" extrusionOk="0">
                  <a:moveTo>
                    <a:pt x="7" y="1"/>
                  </a:moveTo>
                  <a:cubicBezTo>
                    <a:pt x="4" y="1"/>
                    <a:pt x="2" y="1"/>
                    <a:pt x="2" y="2"/>
                  </a:cubicBezTo>
                  <a:cubicBezTo>
                    <a:pt x="1" y="5"/>
                    <a:pt x="36" y="17"/>
                    <a:pt x="105" y="35"/>
                  </a:cubicBezTo>
                  <a:cubicBezTo>
                    <a:pt x="186" y="55"/>
                    <a:pt x="285" y="81"/>
                    <a:pt x="408" y="111"/>
                  </a:cubicBezTo>
                  <a:cubicBezTo>
                    <a:pt x="670" y="175"/>
                    <a:pt x="1052" y="260"/>
                    <a:pt x="1526" y="358"/>
                  </a:cubicBezTo>
                  <a:cubicBezTo>
                    <a:pt x="2472" y="555"/>
                    <a:pt x="3788" y="796"/>
                    <a:pt x="5250" y="1000"/>
                  </a:cubicBezTo>
                  <a:cubicBezTo>
                    <a:pt x="6712" y="1203"/>
                    <a:pt x="8043" y="1331"/>
                    <a:pt x="9008" y="1401"/>
                  </a:cubicBezTo>
                  <a:cubicBezTo>
                    <a:pt x="9491" y="1436"/>
                    <a:pt x="9881" y="1458"/>
                    <a:pt x="10152" y="1469"/>
                  </a:cubicBezTo>
                  <a:cubicBezTo>
                    <a:pt x="10277" y="1473"/>
                    <a:pt x="10380" y="1477"/>
                    <a:pt x="10463" y="1479"/>
                  </a:cubicBezTo>
                  <a:cubicBezTo>
                    <a:pt x="10479" y="1479"/>
                    <a:pt x="10494" y="1480"/>
                    <a:pt x="10507" y="1480"/>
                  </a:cubicBezTo>
                  <a:cubicBezTo>
                    <a:pt x="10550" y="1480"/>
                    <a:pt x="10572" y="1478"/>
                    <a:pt x="10572" y="1476"/>
                  </a:cubicBezTo>
                  <a:cubicBezTo>
                    <a:pt x="10572" y="1471"/>
                    <a:pt x="10535" y="1466"/>
                    <a:pt x="10464" y="1457"/>
                  </a:cubicBezTo>
                  <a:cubicBezTo>
                    <a:pt x="10381" y="1450"/>
                    <a:pt x="10279" y="1440"/>
                    <a:pt x="10154" y="1428"/>
                  </a:cubicBezTo>
                  <a:cubicBezTo>
                    <a:pt x="9870" y="1402"/>
                    <a:pt x="9484" y="1368"/>
                    <a:pt x="9014" y="1326"/>
                  </a:cubicBezTo>
                  <a:cubicBezTo>
                    <a:pt x="8052" y="1238"/>
                    <a:pt x="6725" y="1099"/>
                    <a:pt x="5264" y="896"/>
                  </a:cubicBezTo>
                  <a:cubicBezTo>
                    <a:pt x="3805" y="692"/>
                    <a:pt x="2490" y="463"/>
                    <a:pt x="1540" y="285"/>
                  </a:cubicBezTo>
                  <a:cubicBezTo>
                    <a:pt x="1076" y="197"/>
                    <a:pt x="697" y="124"/>
                    <a:pt x="416" y="71"/>
                  </a:cubicBezTo>
                  <a:cubicBezTo>
                    <a:pt x="292" y="48"/>
                    <a:pt x="191" y="30"/>
                    <a:pt x="110" y="15"/>
                  </a:cubicBezTo>
                  <a:cubicBezTo>
                    <a:pt x="55" y="6"/>
                    <a:pt x="20" y="1"/>
                    <a:pt x="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0"/>
            <p:cNvSpPr/>
            <p:nvPr/>
          </p:nvSpPr>
          <p:spPr>
            <a:xfrm>
              <a:off x="5686625" y="4774850"/>
              <a:ext cx="314825" cy="208225"/>
            </a:xfrm>
            <a:custGeom>
              <a:avLst/>
              <a:gdLst/>
              <a:ahLst/>
              <a:cxnLst/>
              <a:rect l="l" t="t" r="r" b="b"/>
              <a:pathLst>
                <a:path w="12593" h="8329" extrusionOk="0">
                  <a:moveTo>
                    <a:pt x="12589" y="1"/>
                  </a:moveTo>
                  <a:cubicBezTo>
                    <a:pt x="12586" y="1"/>
                    <a:pt x="12572" y="58"/>
                    <a:pt x="12548" y="168"/>
                  </a:cubicBezTo>
                  <a:cubicBezTo>
                    <a:pt x="12521" y="276"/>
                    <a:pt x="12499" y="440"/>
                    <a:pt x="12442" y="645"/>
                  </a:cubicBezTo>
                  <a:cubicBezTo>
                    <a:pt x="12346" y="1058"/>
                    <a:pt x="12170" y="1649"/>
                    <a:pt x="11867" y="2344"/>
                  </a:cubicBezTo>
                  <a:cubicBezTo>
                    <a:pt x="11566" y="3039"/>
                    <a:pt x="11115" y="3831"/>
                    <a:pt x="10488" y="4612"/>
                  </a:cubicBezTo>
                  <a:cubicBezTo>
                    <a:pt x="9861" y="5393"/>
                    <a:pt x="9046" y="6153"/>
                    <a:pt x="8068" y="6770"/>
                  </a:cubicBezTo>
                  <a:cubicBezTo>
                    <a:pt x="7085" y="7377"/>
                    <a:pt x="6044" y="7776"/>
                    <a:pt x="5067" y="7995"/>
                  </a:cubicBezTo>
                  <a:cubicBezTo>
                    <a:pt x="4263" y="8177"/>
                    <a:pt x="3505" y="8248"/>
                    <a:pt x="2840" y="8248"/>
                  </a:cubicBezTo>
                  <a:cubicBezTo>
                    <a:pt x="2697" y="8248"/>
                    <a:pt x="2559" y="8245"/>
                    <a:pt x="2425" y="8239"/>
                  </a:cubicBezTo>
                  <a:cubicBezTo>
                    <a:pt x="1667" y="8207"/>
                    <a:pt x="1059" y="8105"/>
                    <a:pt x="645" y="8010"/>
                  </a:cubicBezTo>
                  <a:cubicBezTo>
                    <a:pt x="436" y="7970"/>
                    <a:pt x="279" y="7919"/>
                    <a:pt x="170" y="7895"/>
                  </a:cubicBezTo>
                  <a:cubicBezTo>
                    <a:pt x="73" y="7871"/>
                    <a:pt x="16" y="7859"/>
                    <a:pt x="4" y="7859"/>
                  </a:cubicBezTo>
                  <a:cubicBezTo>
                    <a:pt x="3" y="7859"/>
                    <a:pt x="2" y="7859"/>
                    <a:pt x="2" y="7859"/>
                  </a:cubicBezTo>
                  <a:cubicBezTo>
                    <a:pt x="0" y="7863"/>
                    <a:pt x="56" y="7882"/>
                    <a:pt x="164" y="7915"/>
                  </a:cubicBezTo>
                  <a:cubicBezTo>
                    <a:pt x="271" y="7946"/>
                    <a:pt x="427" y="8004"/>
                    <a:pt x="635" y="8050"/>
                  </a:cubicBezTo>
                  <a:cubicBezTo>
                    <a:pt x="1048" y="8158"/>
                    <a:pt x="1658" y="8271"/>
                    <a:pt x="2422" y="8313"/>
                  </a:cubicBezTo>
                  <a:cubicBezTo>
                    <a:pt x="2587" y="8323"/>
                    <a:pt x="2760" y="8328"/>
                    <a:pt x="2940" y="8328"/>
                  </a:cubicBezTo>
                  <a:cubicBezTo>
                    <a:pt x="3586" y="8328"/>
                    <a:pt x="4316" y="8260"/>
                    <a:pt x="5089" y="8090"/>
                  </a:cubicBezTo>
                  <a:cubicBezTo>
                    <a:pt x="6076" y="7874"/>
                    <a:pt x="7129" y="7473"/>
                    <a:pt x="8124" y="6859"/>
                  </a:cubicBezTo>
                  <a:cubicBezTo>
                    <a:pt x="9112" y="6235"/>
                    <a:pt x="9936" y="5465"/>
                    <a:pt x="10563" y="4672"/>
                  </a:cubicBezTo>
                  <a:cubicBezTo>
                    <a:pt x="11193" y="3880"/>
                    <a:pt x="11640" y="3079"/>
                    <a:pt x="11935" y="2374"/>
                  </a:cubicBezTo>
                  <a:cubicBezTo>
                    <a:pt x="12232" y="1670"/>
                    <a:pt x="12399" y="1072"/>
                    <a:pt x="12483" y="654"/>
                  </a:cubicBezTo>
                  <a:cubicBezTo>
                    <a:pt x="12533" y="447"/>
                    <a:pt x="12549" y="281"/>
                    <a:pt x="12569" y="171"/>
                  </a:cubicBezTo>
                  <a:cubicBezTo>
                    <a:pt x="12586" y="60"/>
                    <a:pt x="12593" y="2"/>
                    <a:pt x="125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0"/>
            <p:cNvSpPr/>
            <p:nvPr/>
          </p:nvSpPr>
          <p:spPr>
            <a:xfrm>
              <a:off x="5729600" y="4084925"/>
              <a:ext cx="219375" cy="112325"/>
            </a:xfrm>
            <a:custGeom>
              <a:avLst/>
              <a:gdLst/>
              <a:ahLst/>
              <a:cxnLst/>
              <a:rect l="l" t="t" r="r" b="b"/>
              <a:pathLst>
                <a:path w="8775" h="4493" extrusionOk="0">
                  <a:moveTo>
                    <a:pt x="8723" y="1"/>
                  </a:moveTo>
                  <a:lnTo>
                    <a:pt x="8723" y="1"/>
                  </a:lnTo>
                  <a:cubicBezTo>
                    <a:pt x="8710" y="2"/>
                    <a:pt x="8748" y="201"/>
                    <a:pt x="8734" y="560"/>
                  </a:cubicBezTo>
                  <a:cubicBezTo>
                    <a:pt x="8716" y="917"/>
                    <a:pt x="8631" y="1441"/>
                    <a:pt x="8342" y="2014"/>
                  </a:cubicBezTo>
                  <a:cubicBezTo>
                    <a:pt x="8053" y="2582"/>
                    <a:pt x="7562" y="3203"/>
                    <a:pt x="6839" y="3645"/>
                  </a:cubicBezTo>
                  <a:cubicBezTo>
                    <a:pt x="6122" y="4094"/>
                    <a:pt x="5199" y="4366"/>
                    <a:pt x="4221" y="4386"/>
                  </a:cubicBezTo>
                  <a:cubicBezTo>
                    <a:pt x="4173" y="4387"/>
                    <a:pt x="4124" y="4387"/>
                    <a:pt x="4076" y="4387"/>
                  </a:cubicBezTo>
                  <a:cubicBezTo>
                    <a:pt x="3638" y="4387"/>
                    <a:pt x="3211" y="4338"/>
                    <a:pt x="2805" y="4249"/>
                  </a:cubicBezTo>
                  <a:cubicBezTo>
                    <a:pt x="2355" y="4153"/>
                    <a:pt x="1931" y="4006"/>
                    <a:pt x="1562" y="3803"/>
                  </a:cubicBezTo>
                  <a:cubicBezTo>
                    <a:pt x="1192" y="3602"/>
                    <a:pt x="877" y="3341"/>
                    <a:pt x="660" y="3038"/>
                  </a:cubicBezTo>
                  <a:cubicBezTo>
                    <a:pt x="434" y="2740"/>
                    <a:pt x="308" y="2406"/>
                    <a:pt x="224" y="2100"/>
                  </a:cubicBezTo>
                  <a:cubicBezTo>
                    <a:pt x="67" y="1478"/>
                    <a:pt x="76" y="948"/>
                    <a:pt x="70" y="589"/>
                  </a:cubicBezTo>
                  <a:cubicBezTo>
                    <a:pt x="72" y="417"/>
                    <a:pt x="73" y="279"/>
                    <a:pt x="74" y="174"/>
                  </a:cubicBezTo>
                  <a:cubicBezTo>
                    <a:pt x="74" y="78"/>
                    <a:pt x="73" y="29"/>
                    <a:pt x="69" y="29"/>
                  </a:cubicBezTo>
                  <a:cubicBezTo>
                    <a:pt x="69" y="29"/>
                    <a:pt x="69" y="29"/>
                    <a:pt x="69" y="29"/>
                  </a:cubicBezTo>
                  <a:cubicBezTo>
                    <a:pt x="66" y="29"/>
                    <a:pt x="60" y="78"/>
                    <a:pt x="52" y="173"/>
                  </a:cubicBezTo>
                  <a:cubicBezTo>
                    <a:pt x="45" y="268"/>
                    <a:pt x="36" y="408"/>
                    <a:pt x="29" y="589"/>
                  </a:cubicBezTo>
                  <a:cubicBezTo>
                    <a:pt x="22" y="949"/>
                    <a:pt x="1" y="1481"/>
                    <a:pt x="152" y="2118"/>
                  </a:cubicBezTo>
                  <a:cubicBezTo>
                    <a:pt x="233" y="2432"/>
                    <a:pt x="358" y="2777"/>
                    <a:pt x="589" y="3089"/>
                  </a:cubicBezTo>
                  <a:cubicBezTo>
                    <a:pt x="812" y="3407"/>
                    <a:pt x="1136" y="3678"/>
                    <a:pt x="1515" y="3888"/>
                  </a:cubicBezTo>
                  <a:cubicBezTo>
                    <a:pt x="1893" y="4098"/>
                    <a:pt x="2326" y="4249"/>
                    <a:pt x="2783" y="4349"/>
                  </a:cubicBezTo>
                  <a:cubicBezTo>
                    <a:pt x="3196" y="4442"/>
                    <a:pt x="3632" y="4492"/>
                    <a:pt x="4078" y="4492"/>
                  </a:cubicBezTo>
                  <a:cubicBezTo>
                    <a:pt x="4127" y="4492"/>
                    <a:pt x="4175" y="4492"/>
                    <a:pt x="4224" y="4490"/>
                  </a:cubicBezTo>
                  <a:cubicBezTo>
                    <a:pt x="5218" y="4470"/>
                    <a:pt x="6160" y="4190"/>
                    <a:pt x="6890" y="3727"/>
                  </a:cubicBezTo>
                  <a:cubicBezTo>
                    <a:pt x="7627" y="3269"/>
                    <a:pt x="8122" y="2630"/>
                    <a:pt x="8408" y="2047"/>
                  </a:cubicBezTo>
                  <a:cubicBezTo>
                    <a:pt x="8694" y="1458"/>
                    <a:pt x="8769" y="923"/>
                    <a:pt x="8775" y="561"/>
                  </a:cubicBezTo>
                  <a:cubicBezTo>
                    <a:pt x="8774" y="380"/>
                    <a:pt x="8766" y="238"/>
                    <a:pt x="8748" y="144"/>
                  </a:cubicBezTo>
                  <a:cubicBezTo>
                    <a:pt x="8735" y="50"/>
                    <a:pt x="8727" y="1"/>
                    <a:pt x="8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0"/>
            <p:cNvSpPr/>
            <p:nvPr/>
          </p:nvSpPr>
          <p:spPr>
            <a:xfrm>
              <a:off x="5515125" y="4094375"/>
              <a:ext cx="185425" cy="503550"/>
            </a:xfrm>
            <a:custGeom>
              <a:avLst/>
              <a:gdLst/>
              <a:ahLst/>
              <a:cxnLst/>
              <a:rect l="l" t="t" r="r" b="b"/>
              <a:pathLst>
                <a:path w="7417" h="20142" extrusionOk="0">
                  <a:moveTo>
                    <a:pt x="7416" y="1"/>
                  </a:moveTo>
                  <a:lnTo>
                    <a:pt x="7416" y="1"/>
                  </a:lnTo>
                  <a:cubicBezTo>
                    <a:pt x="7416" y="1"/>
                    <a:pt x="2512" y="187"/>
                    <a:pt x="1348" y="5084"/>
                  </a:cubicBezTo>
                  <a:cubicBezTo>
                    <a:pt x="0" y="10756"/>
                    <a:pt x="814" y="17010"/>
                    <a:pt x="2509" y="20141"/>
                  </a:cubicBezTo>
                  <a:lnTo>
                    <a:pt x="2588" y="14563"/>
                  </a:lnTo>
                  <a:cubicBezTo>
                    <a:pt x="2644" y="10691"/>
                    <a:pt x="3576" y="6883"/>
                    <a:pt x="5314" y="3424"/>
                  </a:cubicBezTo>
                  <a:lnTo>
                    <a:pt x="7416"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0"/>
            <p:cNvSpPr/>
            <p:nvPr/>
          </p:nvSpPr>
          <p:spPr>
            <a:xfrm>
              <a:off x="5555425" y="4098050"/>
              <a:ext cx="113600" cy="398775"/>
            </a:xfrm>
            <a:custGeom>
              <a:avLst/>
              <a:gdLst/>
              <a:ahLst/>
              <a:cxnLst/>
              <a:rect l="l" t="t" r="r" b="b"/>
              <a:pathLst>
                <a:path w="4544" h="15951" extrusionOk="0">
                  <a:moveTo>
                    <a:pt x="4540" y="0"/>
                  </a:moveTo>
                  <a:cubicBezTo>
                    <a:pt x="4536" y="0"/>
                    <a:pt x="4502" y="48"/>
                    <a:pt x="4441" y="139"/>
                  </a:cubicBezTo>
                  <a:cubicBezTo>
                    <a:pt x="4373" y="241"/>
                    <a:pt x="4284" y="378"/>
                    <a:pt x="4171" y="549"/>
                  </a:cubicBezTo>
                  <a:cubicBezTo>
                    <a:pt x="4053" y="727"/>
                    <a:pt x="3913" y="947"/>
                    <a:pt x="3763" y="1210"/>
                  </a:cubicBezTo>
                  <a:cubicBezTo>
                    <a:pt x="3611" y="1472"/>
                    <a:pt x="3429" y="1765"/>
                    <a:pt x="3255" y="2104"/>
                  </a:cubicBezTo>
                  <a:cubicBezTo>
                    <a:pt x="3165" y="2272"/>
                    <a:pt x="3072" y="2449"/>
                    <a:pt x="2974" y="2632"/>
                  </a:cubicBezTo>
                  <a:cubicBezTo>
                    <a:pt x="2876" y="2816"/>
                    <a:pt x="2787" y="3014"/>
                    <a:pt x="2688" y="3215"/>
                  </a:cubicBezTo>
                  <a:cubicBezTo>
                    <a:pt x="2486" y="3616"/>
                    <a:pt x="2301" y="4058"/>
                    <a:pt x="2099" y="4520"/>
                  </a:cubicBezTo>
                  <a:cubicBezTo>
                    <a:pt x="1716" y="5453"/>
                    <a:pt x="1339" y="6498"/>
                    <a:pt x="1019" y="7618"/>
                  </a:cubicBezTo>
                  <a:cubicBezTo>
                    <a:pt x="706" y="8739"/>
                    <a:pt x="482" y="9826"/>
                    <a:pt x="321" y="10822"/>
                  </a:cubicBezTo>
                  <a:cubicBezTo>
                    <a:pt x="251" y="11322"/>
                    <a:pt x="179" y="11795"/>
                    <a:pt x="141" y="12242"/>
                  </a:cubicBezTo>
                  <a:cubicBezTo>
                    <a:pt x="120" y="12465"/>
                    <a:pt x="94" y="12680"/>
                    <a:pt x="80" y="12888"/>
                  </a:cubicBezTo>
                  <a:cubicBezTo>
                    <a:pt x="68" y="13095"/>
                    <a:pt x="56" y="13295"/>
                    <a:pt x="44" y="13485"/>
                  </a:cubicBezTo>
                  <a:cubicBezTo>
                    <a:pt x="16" y="13866"/>
                    <a:pt x="17" y="14211"/>
                    <a:pt x="10" y="14514"/>
                  </a:cubicBezTo>
                  <a:cubicBezTo>
                    <a:pt x="1" y="14816"/>
                    <a:pt x="5" y="15077"/>
                    <a:pt x="13" y="15290"/>
                  </a:cubicBezTo>
                  <a:cubicBezTo>
                    <a:pt x="19" y="15495"/>
                    <a:pt x="24" y="15658"/>
                    <a:pt x="28" y="15781"/>
                  </a:cubicBezTo>
                  <a:cubicBezTo>
                    <a:pt x="33" y="15892"/>
                    <a:pt x="37" y="15951"/>
                    <a:pt x="41" y="15951"/>
                  </a:cubicBezTo>
                  <a:cubicBezTo>
                    <a:pt x="44" y="15951"/>
                    <a:pt x="47" y="15892"/>
                    <a:pt x="50" y="15780"/>
                  </a:cubicBezTo>
                  <a:cubicBezTo>
                    <a:pt x="51" y="15658"/>
                    <a:pt x="51" y="15495"/>
                    <a:pt x="53" y="15290"/>
                  </a:cubicBezTo>
                  <a:cubicBezTo>
                    <a:pt x="52" y="15077"/>
                    <a:pt x="53" y="14817"/>
                    <a:pt x="68" y="14515"/>
                  </a:cubicBezTo>
                  <a:cubicBezTo>
                    <a:pt x="81" y="14213"/>
                    <a:pt x="85" y="13869"/>
                    <a:pt x="119" y="13490"/>
                  </a:cubicBezTo>
                  <a:cubicBezTo>
                    <a:pt x="132" y="13300"/>
                    <a:pt x="147" y="13101"/>
                    <a:pt x="161" y="12894"/>
                  </a:cubicBezTo>
                  <a:cubicBezTo>
                    <a:pt x="176" y="12687"/>
                    <a:pt x="205" y="12473"/>
                    <a:pt x="228" y="12251"/>
                  </a:cubicBezTo>
                  <a:cubicBezTo>
                    <a:pt x="269" y="11806"/>
                    <a:pt x="345" y="11334"/>
                    <a:pt x="417" y="10837"/>
                  </a:cubicBezTo>
                  <a:cubicBezTo>
                    <a:pt x="582" y="9846"/>
                    <a:pt x="809" y="8763"/>
                    <a:pt x="1120" y="7646"/>
                  </a:cubicBezTo>
                  <a:cubicBezTo>
                    <a:pt x="1439" y="6530"/>
                    <a:pt x="1812" y="5489"/>
                    <a:pt x="2189" y="4557"/>
                  </a:cubicBezTo>
                  <a:cubicBezTo>
                    <a:pt x="2387" y="4096"/>
                    <a:pt x="2569" y="3654"/>
                    <a:pt x="2767" y="3253"/>
                  </a:cubicBezTo>
                  <a:cubicBezTo>
                    <a:pt x="2864" y="3051"/>
                    <a:pt x="2951" y="2854"/>
                    <a:pt x="3045" y="2669"/>
                  </a:cubicBezTo>
                  <a:cubicBezTo>
                    <a:pt x="3141" y="2485"/>
                    <a:pt x="3233" y="2308"/>
                    <a:pt x="3320" y="2139"/>
                  </a:cubicBezTo>
                  <a:cubicBezTo>
                    <a:pt x="3490" y="1798"/>
                    <a:pt x="3667" y="1503"/>
                    <a:pt x="3814" y="1239"/>
                  </a:cubicBezTo>
                  <a:cubicBezTo>
                    <a:pt x="3959" y="974"/>
                    <a:pt x="4093" y="751"/>
                    <a:pt x="4206" y="571"/>
                  </a:cubicBezTo>
                  <a:cubicBezTo>
                    <a:pt x="4311" y="395"/>
                    <a:pt x="4396" y="255"/>
                    <a:pt x="4458" y="151"/>
                  </a:cubicBezTo>
                  <a:cubicBezTo>
                    <a:pt x="4515" y="54"/>
                    <a:pt x="4544" y="2"/>
                    <a:pt x="4540" y="1"/>
                  </a:cubicBezTo>
                  <a:cubicBezTo>
                    <a:pt x="4540" y="0"/>
                    <a:pt x="4540" y="0"/>
                    <a:pt x="4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0"/>
            <p:cNvSpPr/>
            <p:nvPr/>
          </p:nvSpPr>
          <p:spPr>
            <a:xfrm>
              <a:off x="5538000" y="4125400"/>
              <a:ext cx="74625" cy="340400"/>
            </a:xfrm>
            <a:custGeom>
              <a:avLst/>
              <a:gdLst/>
              <a:ahLst/>
              <a:cxnLst/>
              <a:rect l="l" t="t" r="r" b="b"/>
              <a:pathLst>
                <a:path w="2985" h="13616" extrusionOk="0">
                  <a:moveTo>
                    <a:pt x="2981" y="0"/>
                  </a:moveTo>
                  <a:cubicBezTo>
                    <a:pt x="2976" y="0"/>
                    <a:pt x="2950" y="42"/>
                    <a:pt x="2903" y="122"/>
                  </a:cubicBezTo>
                  <a:cubicBezTo>
                    <a:pt x="2852" y="213"/>
                    <a:pt x="2784" y="331"/>
                    <a:pt x="2700" y="479"/>
                  </a:cubicBezTo>
                  <a:cubicBezTo>
                    <a:pt x="2521" y="789"/>
                    <a:pt x="2284" y="1250"/>
                    <a:pt x="2011" y="1829"/>
                  </a:cubicBezTo>
                  <a:cubicBezTo>
                    <a:pt x="1879" y="2121"/>
                    <a:pt x="1728" y="2437"/>
                    <a:pt x="1592" y="2788"/>
                  </a:cubicBezTo>
                  <a:cubicBezTo>
                    <a:pt x="1523" y="2964"/>
                    <a:pt x="1445" y="3143"/>
                    <a:pt x="1376" y="3331"/>
                  </a:cubicBezTo>
                  <a:cubicBezTo>
                    <a:pt x="1309" y="3520"/>
                    <a:pt x="1239" y="3714"/>
                    <a:pt x="1168" y="3914"/>
                  </a:cubicBezTo>
                  <a:cubicBezTo>
                    <a:pt x="896" y="4715"/>
                    <a:pt x="641" y="5613"/>
                    <a:pt x="447" y="6571"/>
                  </a:cubicBezTo>
                  <a:cubicBezTo>
                    <a:pt x="67" y="8493"/>
                    <a:pt x="0" y="10271"/>
                    <a:pt x="22" y="11549"/>
                  </a:cubicBezTo>
                  <a:cubicBezTo>
                    <a:pt x="35" y="12189"/>
                    <a:pt x="60" y="12706"/>
                    <a:pt x="90" y="13063"/>
                  </a:cubicBezTo>
                  <a:cubicBezTo>
                    <a:pt x="105" y="13232"/>
                    <a:pt x="116" y="13368"/>
                    <a:pt x="125" y="13473"/>
                  </a:cubicBezTo>
                  <a:cubicBezTo>
                    <a:pt x="134" y="13566"/>
                    <a:pt x="140" y="13615"/>
                    <a:pt x="144" y="13615"/>
                  </a:cubicBezTo>
                  <a:cubicBezTo>
                    <a:pt x="148" y="13614"/>
                    <a:pt x="148" y="13566"/>
                    <a:pt x="146" y="13471"/>
                  </a:cubicBezTo>
                  <a:cubicBezTo>
                    <a:pt x="142" y="13367"/>
                    <a:pt x="137" y="13230"/>
                    <a:pt x="131" y="13060"/>
                  </a:cubicBezTo>
                  <a:cubicBezTo>
                    <a:pt x="113" y="12703"/>
                    <a:pt x="100" y="12186"/>
                    <a:pt x="96" y="11548"/>
                  </a:cubicBezTo>
                  <a:cubicBezTo>
                    <a:pt x="94" y="10273"/>
                    <a:pt x="171" y="8503"/>
                    <a:pt x="550" y="6592"/>
                  </a:cubicBezTo>
                  <a:cubicBezTo>
                    <a:pt x="743" y="5638"/>
                    <a:pt x="994" y="4744"/>
                    <a:pt x="1259" y="3944"/>
                  </a:cubicBezTo>
                  <a:cubicBezTo>
                    <a:pt x="1329" y="3745"/>
                    <a:pt x="1397" y="3552"/>
                    <a:pt x="1463" y="3363"/>
                  </a:cubicBezTo>
                  <a:cubicBezTo>
                    <a:pt x="1530" y="3175"/>
                    <a:pt x="1606" y="2996"/>
                    <a:pt x="1673" y="2822"/>
                  </a:cubicBezTo>
                  <a:cubicBezTo>
                    <a:pt x="1805" y="2470"/>
                    <a:pt x="1952" y="2153"/>
                    <a:pt x="2078" y="1859"/>
                  </a:cubicBezTo>
                  <a:cubicBezTo>
                    <a:pt x="2342" y="1279"/>
                    <a:pt x="2568" y="813"/>
                    <a:pt x="2736" y="498"/>
                  </a:cubicBezTo>
                  <a:cubicBezTo>
                    <a:pt x="2813" y="347"/>
                    <a:pt x="2875" y="225"/>
                    <a:pt x="2923" y="132"/>
                  </a:cubicBezTo>
                  <a:cubicBezTo>
                    <a:pt x="2964" y="48"/>
                    <a:pt x="2985" y="2"/>
                    <a:pt x="2981" y="1"/>
                  </a:cubicBezTo>
                  <a:cubicBezTo>
                    <a:pt x="2981" y="1"/>
                    <a:pt x="2981" y="0"/>
                    <a:pt x="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0"/>
            <p:cNvSpPr/>
            <p:nvPr/>
          </p:nvSpPr>
          <p:spPr>
            <a:xfrm>
              <a:off x="5926375" y="4094375"/>
              <a:ext cx="170250" cy="527425"/>
            </a:xfrm>
            <a:custGeom>
              <a:avLst/>
              <a:gdLst/>
              <a:ahLst/>
              <a:cxnLst/>
              <a:rect l="l" t="t" r="r" b="b"/>
              <a:pathLst>
                <a:path w="6810" h="21097" extrusionOk="0">
                  <a:moveTo>
                    <a:pt x="2164" y="1"/>
                  </a:moveTo>
                  <a:cubicBezTo>
                    <a:pt x="2164" y="1"/>
                    <a:pt x="1" y="5028"/>
                    <a:pt x="478" y="8976"/>
                  </a:cubicBezTo>
                  <a:cubicBezTo>
                    <a:pt x="953" y="12922"/>
                    <a:pt x="1408" y="15662"/>
                    <a:pt x="2814" y="18316"/>
                  </a:cubicBezTo>
                  <a:cubicBezTo>
                    <a:pt x="4219" y="20970"/>
                    <a:pt x="6076" y="21097"/>
                    <a:pt x="6076" y="21097"/>
                  </a:cubicBezTo>
                  <a:lnTo>
                    <a:pt x="5943" y="18421"/>
                  </a:lnTo>
                  <a:cubicBezTo>
                    <a:pt x="3515" y="10854"/>
                    <a:pt x="6809" y="1888"/>
                    <a:pt x="6809" y="1888"/>
                  </a:cubicBezTo>
                  <a:cubicBezTo>
                    <a:pt x="6001" y="842"/>
                    <a:pt x="2164" y="1"/>
                    <a:pt x="2164"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0"/>
            <p:cNvSpPr/>
            <p:nvPr/>
          </p:nvSpPr>
          <p:spPr>
            <a:xfrm>
              <a:off x="6018750" y="4126775"/>
              <a:ext cx="61950" cy="489550"/>
            </a:xfrm>
            <a:custGeom>
              <a:avLst/>
              <a:gdLst/>
              <a:ahLst/>
              <a:cxnLst/>
              <a:rect l="l" t="t" r="r" b="b"/>
              <a:pathLst>
                <a:path w="2478" h="19582" extrusionOk="0">
                  <a:moveTo>
                    <a:pt x="2356" y="1"/>
                  </a:moveTo>
                  <a:cubicBezTo>
                    <a:pt x="2354" y="1"/>
                    <a:pt x="2343" y="14"/>
                    <a:pt x="2322" y="42"/>
                  </a:cubicBezTo>
                  <a:cubicBezTo>
                    <a:pt x="2297" y="76"/>
                    <a:pt x="2268" y="117"/>
                    <a:pt x="2230" y="168"/>
                  </a:cubicBezTo>
                  <a:cubicBezTo>
                    <a:pt x="2151" y="281"/>
                    <a:pt x="2040" y="450"/>
                    <a:pt x="1910" y="677"/>
                  </a:cubicBezTo>
                  <a:cubicBezTo>
                    <a:pt x="1650" y="1131"/>
                    <a:pt x="1330" y="1823"/>
                    <a:pt x="1064" y="2720"/>
                  </a:cubicBezTo>
                  <a:cubicBezTo>
                    <a:pt x="796" y="3616"/>
                    <a:pt x="568" y="4707"/>
                    <a:pt x="379" y="5927"/>
                  </a:cubicBezTo>
                  <a:cubicBezTo>
                    <a:pt x="191" y="7148"/>
                    <a:pt x="61" y="8502"/>
                    <a:pt x="31" y="9928"/>
                  </a:cubicBezTo>
                  <a:cubicBezTo>
                    <a:pt x="0" y="11353"/>
                    <a:pt x="71" y="12713"/>
                    <a:pt x="204" y="13939"/>
                  </a:cubicBezTo>
                  <a:cubicBezTo>
                    <a:pt x="273" y="14553"/>
                    <a:pt x="350" y="15135"/>
                    <a:pt x="444" y="15676"/>
                  </a:cubicBezTo>
                  <a:cubicBezTo>
                    <a:pt x="530" y="16218"/>
                    <a:pt x="633" y="16722"/>
                    <a:pt x="767" y="17171"/>
                  </a:cubicBezTo>
                  <a:cubicBezTo>
                    <a:pt x="1023" y="18073"/>
                    <a:pt x="1432" y="18742"/>
                    <a:pt x="1811" y="19107"/>
                  </a:cubicBezTo>
                  <a:cubicBezTo>
                    <a:pt x="1999" y="19291"/>
                    <a:pt x="2165" y="19410"/>
                    <a:pt x="2282" y="19482"/>
                  </a:cubicBezTo>
                  <a:cubicBezTo>
                    <a:pt x="2338" y="19513"/>
                    <a:pt x="2383" y="19538"/>
                    <a:pt x="2419" y="19559"/>
                  </a:cubicBezTo>
                  <a:cubicBezTo>
                    <a:pt x="2447" y="19574"/>
                    <a:pt x="2463" y="19582"/>
                    <a:pt x="2467" y="19582"/>
                  </a:cubicBezTo>
                  <a:cubicBezTo>
                    <a:pt x="2467" y="19582"/>
                    <a:pt x="2467" y="19582"/>
                    <a:pt x="2467" y="19581"/>
                  </a:cubicBezTo>
                  <a:cubicBezTo>
                    <a:pt x="2478" y="19567"/>
                    <a:pt x="2203" y="19451"/>
                    <a:pt x="1840" y="19079"/>
                  </a:cubicBezTo>
                  <a:cubicBezTo>
                    <a:pt x="1476" y="18710"/>
                    <a:pt x="1084" y="18047"/>
                    <a:pt x="838" y="17150"/>
                  </a:cubicBezTo>
                  <a:cubicBezTo>
                    <a:pt x="710" y="16704"/>
                    <a:pt x="612" y="16203"/>
                    <a:pt x="530" y="15662"/>
                  </a:cubicBezTo>
                  <a:cubicBezTo>
                    <a:pt x="440" y="15122"/>
                    <a:pt x="367" y="14541"/>
                    <a:pt x="300" y="13930"/>
                  </a:cubicBezTo>
                  <a:cubicBezTo>
                    <a:pt x="172" y="12706"/>
                    <a:pt x="106" y="11350"/>
                    <a:pt x="136" y="9931"/>
                  </a:cubicBezTo>
                  <a:cubicBezTo>
                    <a:pt x="166" y="8509"/>
                    <a:pt x="293" y="7159"/>
                    <a:pt x="475" y="5941"/>
                  </a:cubicBezTo>
                  <a:cubicBezTo>
                    <a:pt x="657" y="4724"/>
                    <a:pt x="878" y="3635"/>
                    <a:pt x="1136" y="2741"/>
                  </a:cubicBezTo>
                  <a:cubicBezTo>
                    <a:pt x="1391" y="1845"/>
                    <a:pt x="1698" y="1155"/>
                    <a:pt x="1945" y="697"/>
                  </a:cubicBezTo>
                  <a:cubicBezTo>
                    <a:pt x="2069" y="469"/>
                    <a:pt x="2174" y="296"/>
                    <a:pt x="2247" y="180"/>
                  </a:cubicBezTo>
                  <a:cubicBezTo>
                    <a:pt x="2282" y="126"/>
                    <a:pt x="2309" y="83"/>
                    <a:pt x="2330" y="48"/>
                  </a:cubicBezTo>
                  <a:cubicBezTo>
                    <a:pt x="2349" y="18"/>
                    <a:pt x="2357" y="2"/>
                    <a:pt x="2357" y="1"/>
                  </a:cubicBezTo>
                  <a:cubicBezTo>
                    <a:pt x="2357" y="1"/>
                    <a:pt x="2356" y="1"/>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0"/>
            <p:cNvSpPr/>
            <p:nvPr/>
          </p:nvSpPr>
          <p:spPr>
            <a:xfrm>
              <a:off x="5956400" y="4101325"/>
              <a:ext cx="121000" cy="512725"/>
            </a:xfrm>
            <a:custGeom>
              <a:avLst/>
              <a:gdLst/>
              <a:ahLst/>
              <a:cxnLst/>
              <a:rect l="l" t="t" r="r" b="b"/>
              <a:pathLst>
                <a:path w="4840" h="20509" extrusionOk="0">
                  <a:moveTo>
                    <a:pt x="1905" y="0"/>
                  </a:moveTo>
                  <a:cubicBezTo>
                    <a:pt x="1902" y="0"/>
                    <a:pt x="1893" y="18"/>
                    <a:pt x="1878" y="51"/>
                  </a:cubicBezTo>
                  <a:cubicBezTo>
                    <a:pt x="1858" y="90"/>
                    <a:pt x="1836" y="141"/>
                    <a:pt x="1807" y="203"/>
                  </a:cubicBezTo>
                  <a:cubicBezTo>
                    <a:pt x="1743" y="345"/>
                    <a:pt x="1656" y="543"/>
                    <a:pt x="1544" y="794"/>
                  </a:cubicBezTo>
                  <a:cubicBezTo>
                    <a:pt x="1423" y="1047"/>
                    <a:pt x="1314" y="1374"/>
                    <a:pt x="1175" y="1748"/>
                  </a:cubicBezTo>
                  <a:cubicBezTo>
                    <a:pt x="1027" y="2120"/>
                    <a:pt x="908" y="2558"/>
                    <a:pt x="764" y="3040"/>
                  </a:cubicBezTo>
                  <a:cubicBezTo>
                    <a:pt x="507" y="4009"/>
                    <a:pt x="238" y="5182"/>
                    <a:pt x="127" y="6508"/>
                  </a:cubicBezTo>
                  <a:cubicBezTo>
                    <a:pt x="6" y="7831"/>
                    <a:pt x="0" y="9300"/>
                    <a:pt x="180" y="10825"/>
                  </a:cubicBezTo>
                  <a:cubicBezTo>
                    <a:pt x="357" y="12349"/>
                    <a:pt x="702" y="13777"/>
                    <a:pt x="1132" y="15034"/>
                  </a:cubicBezTo>
                  <a:cubicBezTo>
                    <a:pt x="1549" y="16299"/>
                    <a:pt x="2097" y="17370"/>
                    <a:pt x="2575" y="18253"/>
                  </a:cubicBezTo>
                  <a:cubicBezTo>
                    <a:pt x="3070" y="19128"/>
                    <a:pt x="3619" y="19754"/>
                    <a:pt x="4075" y="20089"/>
                  </a:cubicBezTo>
                  <a:cubicBezTo>
                    <a:pt x="4301" y="20258"/>
                    <a:pt x="4496" y="20359"/>
                    <a:pt x="4629" y="20425"/>
                  </a:cubicBezTo>
                  <a:cubicBezTo>
                    <a:pt x="4693" y="20452"/>
                    <a:pt x="4743" y="20473"/>
                    <a:pt x="4784" y="20490"/>
                  </a:cubicBezTo>
                  <a:cubicBezTo>
                    <a:pt x="4815" y="20503"/>
                    <a:pt x="4833" y="20509"/>
                    <a:pt x="4837" y="20509"/>
                  </a:cubicBezTo>
                  <a:cubicBezTo>
                    <a:pt x="4838" y="20509"/>
                    <a:pt x="4838" y="20509"/>
                    <a:pt x="4838" y="20509"/>
                  </a:cubicBezTo>
                  <a:cubicBezTo>
                    <a:pt x="4839" y="20507"/>
                    <a:pt x="4822" y="20497"/>
                    <a:pt x="4789" y="20480"/>
                  </a:cubicBezTo>
                  <a:cubicBezTo>
                    <a:pt x="4749" y="20461"/>
                    <a:pt x="4700" y="20436"/>
                    <a:pt x="4638" y="20407"/>
                  </a:cubicBezTo>
                  <a:cubicBezTo>
                    <a:pt x="4510" y="20334"/>
                    <a:pt x="4319" y="20229"/>
                    <a:pt x="4100" y="20056"/>
                  </a:cubicBezTo>
                  <a:cubicBezTo>
                    <a:pt x="3656" y="19716"/>
                    <a:pt x="3124" y="19092"/>
                    <a:pt x="2639" y="18216"/>
                  </a:cubicBezTo>
                  <a:cubicBezTo>
                    <a:pt x="2172" y="17332"/>
                    <a:pt x="1633" y="16264"/>
                    <a:pt x="1224" y="15004"/>
                  </a:cubicBezTo>
                  <a:cubicBezTo>
                    <a:pt x="801" y="13751"/>
                    <a:pt x="460" y="12329"/>
                    <a:pt x="284" y="10813"/>
                  </a:cubicBezTo>
                  <a:cubicBezTo>
                    <a:pt x="106" y="9296"/>
                    <a:pt x="108" y="7834"/>
                    <a:pt x="224" y="6517"/>
                  </a:cubicBezTo>
                  <a:cubicBezTo>
                    <a:pt x="328" y="5197"/>
                    <a:pt x="589" y="4027"/>
                    <a:pt x="836" y="3059"/>
                  </a:cubicBezTo>
                  <a:cubicBezTo>
                    <a:pt x="975" y="2578"/>
                    <a:pt x="1088" y="2140"/>
                    <a:pt x="1231" y="1768"/>
                  </a:cubicBezTo>
                  <a:cubicBezTo>
                    <a:pt x="1363" y="1392"/>
                    <a:pt x="1466" y="1065"/>
                    <a:pt x="1582" y="809"/>
                  </a:cubicBezTo>
                  <a:cubicBezTo>
                    <a:pt x="1686" y="556"/>
                    <a:pt x="1767" y="356"/>
                    <a:pt x="1826" y="212"/>
                  </a:cubicBezTo>
                  <a:cubicBezTo>
                    <a:pt x="1851" y="148"/>
                    <a:pt x="1871" y="97"/>
                    <a:pt x="1887" y="55"/>
                  </a:cubicBezTo>
                  <a:cubicBezTo>
                    <a:pt x="1900" y="20"/>
                    <a:pt x="1906" y="1"/>
                    <a:pt x="1905" y="0"/>
                  </a:cubicBezTo>
                  <a:cubicBezTo>
                    <a:pt x="1905" y="0"/>
                    <a:pt x="1905"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0"/>
            <p:cNvSpPr/>
            <p:nvPr/>
          </p:nvSpPr>
          <p:spPr>
            <a:xfrm>
              <a:off x="6033725" y="4226425"/>
              <a:ext cx="58000" cy="32775"/>
            </a:xfrm>
            <a:custGeom>
              <a:avLst/>
              <a:gdLst/>
              <a:ahLst/>
              <a:cxnLst/>
              <a:rect l="l" t="t" r="r" b="b"/>
              <a:pathLst>
                <a:path w="2320" h="1311" extrusionOk="0">
                  <a:moveTo>
                    <a:pt x="184" y="0"/>
                  </a:moveTo>
                  <a:lnTo>
                    <a:pt x="1" y="909"/>
                  </a:lnTo>
                  <a:lnTo>
                    <a:pt x="2011" y="1310"/>
                  </a:lnTo>
                  <a:lnTo>
                    <a:pt x="2320" y="564"/>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0"/>
            <p:cNvSpPr/>
            <p:nvPr/>
          </p:nvSpPr>
          <p:spPr>
            <a:xfrm>
              <a:off x="6039225" y="4234400"/>
              <a:ext cx="43050" cy="17100"/>
            </a:xfrm>
            <a:custGeom>
              <a:avLst/>
              <a:gdLst/>
              <a:ahLst/>
              <a:cxnLst/>
              <a:rect l="l" t="t" r="r" b="b"/>
              <a:pathLst>
                <a:path w="1722" h="684" extrusionOk="0">
                  <a:moveTo>
                    <a:pt x="348" y="0"/>
                  </a:moveTo>
                  <a:lnTo>
                    <a:pt x="313" y="38"/>
                  </a:lnTo>
                  <a:cubicBezTo>
                    <a:pt x="118" y="246"/>
                    <a:pt x="0" y="385"/>
                    <a:pt x="12" y="397"/>
                  </a:cubicBezTo>
                  <a:cubicBezTo>
                    <a:pt x="13" y="398"/>
                    <a:pt x="14" y="398"/>
                    <a:pt x="15" y="398"/>
                  </a:cubicBezTo>
                  <a:cubicBezTo>
                    <a:pt x="35" y="398"/>
                    <a:pt x="154" y="297"/>
                    <a:pt x="333" y="132"/>
                  </a:cubicBezTo>
                  <a:lnTo>
                    <a:pt x="333" y="132"/>
                  </a:lnTo>
                  <a:cubicBezTo>
                    <a:pt x="402" y="251"/>
                    <a:pt x="474" y="375"/>
                    <a:pt x="549" y="504"/>
                  </a:cubicBezTo>
                  <a:lnTo>
                    <a:pt x="574" y="547"/>
                  </a:lnTo>
                  <a:lnTo>
                    <a:pt x="617" y="522"/>
                  </a:lnTo>
                  <a:cubicBezTo>
                    <a:pt x="695" y="479"/>
                    <a:pt x="774" y="435"/>
                    <a:pt x="856" y="390"/>
                  </a:cubicBezTo>
                  <a:cubicBezTo>
                    <a:pt x="923" y="351"/>
                    <a:pt x="990" y="313"/>
                    <a:pt x="1055" y="276"/>
                  </a:cubicBezTo>
                  <a:lnTo>
                    <a:pt x="1055" y="276"/>
                  </a:lnTo>
                  <a:cubicBezTo>
                    <a:pt x="1133" y="405"/>
                    <a:pt x="1207" y="529"/>
                    <a:pt x="1278" y="648"/>
                  </a:cubicBezTo>
                  <a:lnTo>
                    <a:pt x="1299" y="684"/>
                  </a:lnTo>
                  <a:lnTo>
                    <a:pt x="1333" y="664"/>
                  </a:lnTo>
                  <a:cubicBezTo>
                    <a:pt x="1574" y="520"/>
                    <a:pt x="1722" y="422"/>
                    <a:pt x="1714" y="407"/>
                  </a:cubicBezTo>
                  <a:cubicBezTo>
                    <a:pt x="1713" y="406"/>
                    <a:pt x="1712" y="405"/>
                    <a:pt x="1709" y="405"/>
                  </a:cubicBezTo>
                  <a:cubicBezTo>
                    <a:pt x="1681" y="405"/>
                    <a:pt x="1540" y="468"/>
                    <a:pt x="1331" y="574"/>
                  </a:cubicBezTo>
                  <a:lnTo>
                    <a:pt x="1331" y="574"/>
                  </a:lnTo>
                  <a:cubicBezTo>
                    <a:pt x="1262" y="448"/>
                    <a:pt x="1192" y="318"/>
                    <a:pt x="1118" y="182"/>
                  </a:cubicBezTo>
                  <a:lnTo>
                    <a:pt x="1093" y="137"/>
                  </a:lnTo>
                  <a:lnTo>
                    <a:pt x="1048" y="163"/>
                  </a:lnTo>
                  <a:cubicBezTo>
                    <a:pt x="969" y="206"/>
                    <a:pt x="888" y="252"/>
                    <a:pt x="804" y="298"/>
                  </a:cubicBezTo>
                  <a:cubicBezTo>
                    <a:pt x="738" y="336"/>
                    <a:pt x="673" y="373"/>
                    <a:pt x="610" y="409"/>
                  </a:cubicBezTo>
                  <a:lnTo>
                    <a:pt x="610" y="409"/>
                  </a:lnTo>
                  <a:cubicBezTo>
                    <a:pt x="529" y="283"/>
                    <a:pt x="452" y="162"/>
                    <a:pt x="377" y="46"/>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0"/>
            <p:cNvSpPr/>
            <p:nvPr/>
          </p:nvSpPr>
          <p:spPr>
            <a:xfrm>
              <a:off x="5360175" y="4439375"/>
              <a:ext cx="319250" cy="267750"/>
            </a:xfrm>
            <a:custGeom>
              <a:avLst/>
              <a:gdLst/>
              <a:ahLst/>
              <a:cxnLst/>
              <a:rect l="l" t="t" r="r" b="b"/>
              <a:pathLst>
                <a:path w="12770" h="10710" extrusionOk="0">
                  <a:moveTo>
                    <a:pt x="225" y="1"/>
                  </a:moveTo>
                  <a:lnTo>
                    <a:pt x="1" y="426"/>
                  </a:lnTo>
                  <a:lnTo>
                    <a:pt x="5989" y="10383"/>
                  </a:lnTo>
                  <a:lnTo>
                    <a:pt x="12769" y="10710"/>
                  </a:lnTo>
                  <a:lnTo>
                    <a:pt x="9625" y="4291"/>
                  </a:lnTo>
                  <a:lnTo>
                    <a:pt x="7299"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0"/>
            <p:cNvSpPr/>
            <p:nvPr/>
          </p:nvSpPr>
          <p:spPr>
            <a:xfrm>
              <a:off x="5705475" y="4578200"/>
              <a:ext cx="569725" cy="329025"/>
            </a:xfrm>
            <a:custGeom>
              <a:avLst/>
              <a:gdLst/>
              <a:ahLst/>
              <a:cxnLst/>
              <a:rect l="l" t="t" r="r" b="b"/>
              <a:pathLst>
                <a:path w="22789" h="13161" extrusionOk="0">
                  <a:moveTo>
                    <a:pt x="1619" y="0"/>
                  </a:moveTo>
                  <a:lnTo>
                    <a:pt x="1" y="5507"/>
                  </a:lnTo>
                  <a:lnTo>
                    <a:pt x="16512" y="12824"/>
                  </a:lnTo>
                  <a:cubicBezTo>
                    <a:pt x="17067" y="13050"/>
                    <a:pt x="17651" y="13161"/>
                    <a:pt x="18231" y="13161"/>
                  </a:cubicBezTo>
                  <a:cubicBezTo>
                    <a:pt x="19264" y="13161"/>
                    <a:pt x="20285" y="12809"/>
                    <a:pt x="21113" y="12134"/>
                  </a:cubicBezTo>
                  <a:cubicBezTo>
                    <a:pt x="22173" y="11269"/>
                    <a:pt x="22789" y="9972"/>
                    <a:pt x="22789" y="8604"/>
                  </a:cubicBezTo>
                  <a:lnTo>
                    <a:pt x="22789" y="1105"/>
                  </a:lnTo>
                  <a:lnTo>
                    <a:pt x="14886" y="964"/>
                  </a:lnTo>
                  <a:lnTo>
                    <a:pt x="14901" y="4378"/>
                  </a:lnTo>
                  <a:lnTo>
                    <a:pt x="161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0"/>
            <p:cNvSpPr/>
            <p:nvPr/>
          </p:nvSpPr>
          <p:spPr>
            <a:xfrm>
              <a:off x="5360175" y="4450000"/>
              <a:ext cx="313625" cy="267775"/>
            </a:xfrm>
            <a:custGeom>
              <a:avLst/>
              <a:gdLst/>
              <a:ahLst/>
              <a:cxnLst/>
              <a:rect l="l" t="t" r="r" b="b"/>
              <a:pathLst>
                <a:path w="12545" h="10711" extrusionOk="0">
                  <a:moveTo>
                    <a:pt x="1" y="1"/>
                  </a:moveTo>
                  <a:lnTo>
                    <a:pt x="5765" y="10383"/>
                  </a:lnTo>
                  <a:lnTo>
                    <a:pt x="12545" y="10711"/>
                  </a:lnTo>
                  <a:lnTo>
                    <a:pt x="9401" y="4292"/>
                  </a:lnTo>
                  <a:lnTo>
                    <a:pt x="7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0"/>
            <p:cNvSpPr/>
            <p:nvPr/>
          </p:nvSpPr>
          <p:spPr>
            <a:xfrm>
              <a:off x="5479175" y="4522075"/>
              <a:ext cx="283000" cy="197400"/>
            </a:xfrm>
            <a:custGeom>
              <a:avLst/>
              <a:gdLst/>
              <a:ahLst/>
              <a:cxnLst/>
              <a:rect l="l" t="t" r="r" b="b"/>
              <a:pathLst>
                <a:path w="11320" h="7896" extrusionOk="0">
                  <a:moveTo>
                    <a:pt x="6200" y="0"/>
                  </a:moveTo>
                  <a:lnTo>
                    <a:pt x="5533" y="750"/>
                  </a:lnTo>
                  <a:cubicBezTo>
                    <a:pt x="5533" y="750"/>
                    <a:pt x="749" y="959"/>
                    <a:pt x="573" y="1549"/>
                  </a:cubicBezTo>
                  <a:lnTo>
                    <a:pt x="568" y="1739"/>
                  </a:lnTo>
                  <a:lnTo>
                    <a:pt x="566" y="1851"/>
                  </a:lnTo>
                  <a:lnTo>
                    <a:pt x="4658" y="2126"/>
                  </a:lnTo>
                  <a:cubicBezTo>
                    <a:pt x="4658" y="2126"/>
                    <a:pt x="2737" y="2120"/>
                    <a:pt x="1664" y="2120"/>
                  </a:cubicBezTo>
                  <a:cubicBezTo>
                    <a:pt x="1292" y="2120"/>
                    <a:pt x="1022" y="2121"/>
                    <a:pt x="968" y="2123"/>
                  </a:cubicBezTo>
                  <a:cubicBezTo>
                    <a:pt x="950" y="2123"/>
                    <a:pt x="928" y="2124"/>
                    <a:pt x="903" y="2124"/>
                  </a:cubicBezTo>
                  <a:cubicBezTo>
                    <a:pt x="869" y="2124"/>
                    <a:pt x="830" y="2123"/>
                    <a:pt x="787" y="2123"/>
                  </a:cubicBezTo>
                  <a:cubicBezTo>
                    <a:pt x="481" y="2123"/>
                    <a:pt x="0" y="2143"/>
                    <a:pt x="12" y="2473"/>
                  </a:cubicBezTo>
                  <a:cubicBezTo>
                    <a:pt x="25" y="2809"/>
                    <a:pt x="422" y="3074"/>
                    <a:pt x="1024" y="3162"/>
                  </a:cubicBezTo>
                  <a:cubicBezTo>
                    <a:pt x="1271" y="3198"/>
                    <a:pt x="4286" y="3460"/>
                    <a:pt x="4286" y="3460"/>
                  </a:cubicBezTo>
                  <a:cubicBezTo>
                    <a:pt x="4286" y="3460"/>
                    <a:pt x="1120" y="3430"/>
                    <a:pt x="967" y="3429"/>
                  </a:cubicBezTo>
                  <a:cubicBezTo>
                    <a:pt x="967" y="3429"/>
                    <a:pt x="966" y="3429"/>
                    <a:pt x="966" y="3429"/>
                  </a:cubicBezTo>
                  <a:cubicBezTo>
                    <a:pt x="596" y="3429"/>
                    <a:pt x="643" y="4024"/>
                    <a:pt x="864" y="4099"/>
                  </a:cubicBezTo>
                  <a:cubicBezTo>
                    <a:pt x="1038" y="4157"/>
                    <a:pt x="5290" y="5398"/>
                    <a:pt x="5290" y="5398"/>
                  </a:cubicBezTo>
                  <a:cubicBezTo>
                    <a:pt x="5290" y="5398"/>
                    <a:pt x="4633" y="5838"/>
                    <a:pt x="4065" y="5838"/>
                  </a:cubicBezTo>
                  <a:cubicBezTo>
                    <a:pt x="4040" y="5838"/>
                    <a:pt x="4016" y="5837"/>
                    <a:pt x="3991" y="5835"/>
                  </a:cubicBezTo>
                  <a:cubicBezTo>
                    <a:pt x="3519" y="5802"/>
                    <a:pt x="2772" y="5303"/>
                    <a:pt x="2395" y="5303"/>
                  </a:cubicBezTo>
                  <a:cubicBezTo>
                    <a:pt x="2306" y="5303"/>
                    <a:pt x="2238" y="5331"/>
                    <a:pt x="2199" y="5398"/>
                  </a:cubicBezTo>
                  <a:cubicBezTo>
                    <a:pt x="1991" y="5752"/>
                    <a:pt x="2032" y="5961"/>
                    <a:pt x="2158" y="6044"/>
                  </a:cubicBezTo>
                  <a:cubicBezTo>
                    <a:pt x="2282" y="6128"/>
                    <a:pt x="3658" y="6836"/>
                    <a:pt x="4116" y="6961"/>
                  </a:cubicBezTo>
                  <a:cubicBezTo>
                    <a:pt x="4574" y="7087"/>
                    <a:pt x="8318" y="7679"/>
                    <a:pt x="8318" y="7679"/>
                  </a:cubicBezTo>
                  <a:lnTo>
                    <a:pt x="9669" y="7896"/>
                  </a:lnTo>
                  <a:lnTo>
                    <a:pt x="11319" y="2834"/>
                  </a:lnTo>
                  <a:lnTo>
                    <a:pt x="10200" y="1446"/>
                  </a:lnTo>
                  <a:cubicBezTo>
                    <a:pt x="9463" y="532"/>
                    <a:pt x="8352" y="0"/>
                    <a:pt x="717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0"/>
            <p:cNvSpPr/>
            <p:nvPr/>
          </p:nvSpPr>
          <p:spPr>
            <a:xfrm>
              <a:off x="5366400" y="4491850"/>
              <a:ext cx="128850" cy="199725"/>
            </a:xfrm>
            <a:custGeom>
              <a:avLst/>
              <a:gdLst/>
              <a:ahLst/>
              <a:cxnLst/>
              <a:rect l="l" t="t" r="r" b="b"/>
              <a:pathLst>
                <a:path w="5154" h="7989" extrusionOk="0">
                  <a:moveTo>
                    <a:pt x="741" y="1"/>
                  </a:moveTo>
                  <a:cubicBezTo>
                    <a:pt x="741" y="1"/>
                    <a:pt x="0" y="258"/>
                    <a:pt x="377" y="1209"/>
                  </a:cubicBezTo>
                  <a:cubicBezTo>
                    <a:pt x="929" y="2601"/>
                    <a:pt x="1879" y="3586"/>
                    <a:pt x="1879" y="3586"/>
                  </a:cubicBezTo>
                  <a:cubicBezTo>
                    <a:pt x="1879" y="3586"/>
                    <a:pt x="1748" y="4077"/>
                    <a:pt x="2173" y="4438"/>
                  </a:cubicBezTo>
                  <a:cubicBezTo>
                    <a:pt x="2173" y="4438"/>
                    <a:pt x="1649" y="4569"/>
                    <a:pt x="1976" y="5453"/>
                  </a:cubicBezTo>
                  <a:cubicBezTo>
                    <a:pt x="1976" y="5453"/>
                    <a:pt x="1617" y="6370"/>
                    <a:pt x="2599" y="6763"/>
                  </a:cubicBezTo>
                  <a:cubicBezTo>
                    <a:pt x="2599" y="6763"/>
                    <a:pt x="2337" y="7517"/>
                    <a:pt x="3287" y="7876"/>
                  </a:cubicBezTo>
                  <a:cubicBezTo>
                    <a:pt x="3500" y="7957"/>
                    <a:pt x="3712" y="7989"/>
                    <a:pt x="3912" y="7989"/>
                  </a:cubicBezTo>
                  <a:cubicBezTo>
                    <a:pt x="4602" y="7989"/>
                    <a:pt x="5154" y="7614"/>
                    <a:pt x="5154" y="7614"/>
                  </a:cubicBezTo>
                  <a:lnTo>
                    <a:pt x="741"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0"/>
            <p:cNvSpPr/>
            <p:nvPr/>
          </p:nvSpPr>
          <p:spPr>
            <a:xfrm>
              <a:off x="5421350" y="4579675"/>
              <a:ext cx="69675" cy="38475"/>
            </a:xfrm>
            <a:custGeom>
              <a:avLst/>
              <a:gdLst/>
              <a:ahLst/>
              <a:cxnLst/>
              <a:rect l="l" t="t" r="r" b="b"/>
              <a:pathLst>
                <a:path w="2787" h="1539" extrusionOk="0">
                  <a:moveTo>
                    <a:pt x="43" y="0"/>
                  </a:moveTo>
                  <a:lnTo>
                    <a:pt x="0" y="949"/>
                  </a:lnTo>
                  <a:cubicBezTo>
                    <a:pt x="680" y="1193"/>
                    <a:pt x="1367" y="1439"/>
                    <a:pt x="2084" y="1527"/>
                  </a:cubicBezTo>
                  <a:cubicBezTo>
                    <a:pt x="2142" y="1533"/>
                    <a:pt x="2201" y="1538"/>
                    <a:pt x="2261" y="1538"/>
                  </a:cubicBezTo>
                  <a:cubicBezTo>
                    <a:pt x="2400" y="1538"/>
                    <a:pt x="2536" y="1511"/>
                    <a:pt x="2632" y="1416"/>
                  </a:cubicBezTo>
                  <a:cubicBezTo>
                    <a:pt x="2786" y="1262"/>
                    <a:pt x="2755" y="988"/>
                    <a:pt x="2620" y="817"/>
                  </a:cubicBezTo>
                  <a:cubicBezTo>
                    <a:pt x="2484" y="645"/>
                    <a:pt x="2281" y="640"/>
                    <a:pt x="2076" y="563"/>
                  </a:cubicBezTo>
                  <a:cubicBezTo>
                    <a:pt x="1455" y="327"/>
                    <a:pt x="716" y="182"/>
                    <a:pt x="4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0"/>
            <p:cNvSpPr/>
            <p:nvPr/>
          </p:nvSpPr>
          <p:spPr>
            <a:xfrm>
              <a:off x="5428050" y="4607750"/>
              <a:ext cx="69700" cy="38450"/>
            </a:xfrm>
            <a:custGeom>
              <a:avLst/>
              <a:gdLst/>
              <a:ahLst/>
              <a:cxnLst/>
              <a:rect l="l" t="t" r="r" b="b"/>
              <a:pathLst>
                <a:path w="2788" h="1538" extrusionOk="0">
                  <a:moveTo>
                    <a:pt x="44" y="0"/>
                  </a:moveTo>
                  <a:lnTo>
                    <a:pt x="0" y="948"/>
                  </a:lnTo>
                  <a:cubicBezTo>
                    <a:pt x="680" y="1193"/>
                    <a:pt x="1368" y="1439"/>
                    <a:pt x="2084" y="1526"/>
                  </a:cubicBezTo>
                  <a:cubicBezTo>
                    <a:pt x="2142" y="1533"/>
                    <a:pt x="2202" y="1538"/>
                    <a:pt x="2262" y="1538"/>
                  </a:cubicBezTo>
                  <a:cubicBezTo>
                    <a:pt x="2400" y="1538"/>
                    <a:pt x="2536" y="1510"/>
                    <a:pt x="2632" y="1416"/>
                  </a:cubicBezTo>
                  <a:cubicBezTo>
                    <a:pt x="2787" y="1261"/>
                    <a:pt x="2756" y="988"/>
                    <a:pt x="2620" y="816"/>
                  </a:cubicBezTo>
                  <a:cubicBezTo>
                    <a:pt x="2484" y="644"/>
                    <a:pt x="2282" y="640"/>
                    <a:pt x="2076" y="563"/>
                  </a:cubicBezTo>
                  <a:cubicBezTo>
                    <a:pt x="1455" y="326"/>
                    <a:pt x="716" y="181"/>
                    <a:pt x="4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0"/>
            <p:cNvSpPr/>
            <p:nvPr/>
          </p:nvSpPr>
          <p:spPr>
            <a:xfrm>
              <a:off x="5437600" y="4636600"/>
              <a:ext cx="69675" cy="38475"/>
            </a:xfrm>
            <a:custGeom>
              <a:avLst/>
              <a:gdLst/>
              <a:ahLst/>
              <a:cxnLst/>
              <a:rect l="l" t="t" r="r" b="b"/>
              <a:pathLst>
                <a:path w="2787" h="1539" extrusionOk="0">
                  <a:moveTo>
                    <a:pt x="44" y="1"/>
                  </a:moveTo>
                  <a:lnTo>
                    <a:pt x="1" y="949"/>
                  </a:lnTo>
                  <a:cubicBezTo>
                    <a:pt x="681" y="1193"/>
                    <a:pt x="1368" y="1439"/>
                    <a:pt x="2085" y="1527"/>
                  </a:cubicBezTo>
                  <a:cubicBezTo>
                    <a:pt x="2142" y="1534"/>
                    <a:pt x="2202" y="1539"/>
                    <a:pt x="2261" y="1539"/>
                  </a:cubicBezTo>
                  <a:cubicBezTo>
                    <a:pt x="2400" y="1539"/>
                    <a:pt x="2536" y="1511"/>
                    <a:pt x="2632" y="1416"/>
                  </a:cubicBezTo>
                  <a:cubicBezTo>
                    <a:pt x="2787" y="1261"/>
                    <a:pt x="2755" y="988"/>
                    <a:pt x="2620" y="816"/>
                  </a:cubicBezTo>
                  <a:cubicBezTo>
                    <a:pt x="2485" y="645"/>
                    <a:pt x="2281" y="641"/>
                    <a:pt x="2077" y="563"/>
                  </a:cubicBezTo>
                  <a:cubicBezTo>
                    <a:pt x="1455" y="327"/>
                    <a:pt x="717" y="182"/>
                    <a:pt x="4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0"/>
            <p:cNvSpPr/>
            <p:nvPr/>
          </p:nvSpPr>
          <p:spPr>
            <a:xfrm>
              <a:off x="5422075" y="4603875"/>
              <a:ext cx="54525" cy="15375"/>
            </a:xfrm>
            <a:custGeom>
              <a:avLst/>
              <a:gdLst/>
              <a:ahLst/>
              <a:cxnLst/>
              <a:rect l="l" t="t" r="r" b="b"/>
              <a:pathLst>
                <a:path w="2181" h="615" extrusionOk="0">
                  <a:moveTo>
                    <a:pt x="22" y="1"/>
                  </a:moveTo>
                  <a:cubicBezTo>
                    <a:pt x="16" y="1"/>
                    <a:pt x="12" y="2"/>
                    <a:pt x="11" y="4"/>
                  </a:cubicBezTo>
                  <a:cubicBezTo>
                    <a:pt x="1" y="29"/>
                    <a:pt x="463" y="242"/>
                    <a:pt x="1064" y="408"/>
                  </a:cubicBezTo>
                  <a:cubicBezTo>
                    <a:pt x="1573" y="551"/>
                    <a:pt x="2012" y="615"/>
                    <a:pt x="2138" y="615"/>
                  </a:cubicBezTo>
                  <a:cubicBezTo>
                    <a:pt x="2162" y="615"/>
                    <a:pt x="2174" y="613"/>
                    <a:pt x="2175" y="608"/>
                  </a:cubicBezTo>
                  <a:cubicBezTo>
                    <a:pt x="2180" y="578"/>
                    <a:pt x="1689" y="475"/>
                    <a:pt x="1093" y="307"/>
                  </a:cubicBezTo>
                  <a:cubicBezTo>
                    <a:pt x="542" y="155"/>
                    <a:pt x="96" y="1"/>
                    <a:pt x="2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0"/>
            <p:cNvSpPr/>
            <p:nvPr/>
          </p:nvSpPr>
          <p:spPr>
            <a:xfrm>
              <a:off x="5418950" y="4628650"/>
              <a:ext cx="61825" cy="18225"/>
            </a:xfrm>
            <a:custGeom>
              <a:avLst/>
              <a:gdLst/>
              <a:ahLst/>
              <a:cxnLst/>
              <a:rect l="l" t="t" r="r" b="b"/>
              <a:pathLst>
                <a:path w="2473" h="729" extrusionOk="0">
                  <a:moveTo>
                    <a:pt x="21" y="0"/>
                  </a:moveTo>
                  <a:cubicBezTo>
                    <a:pt x="15" y="0"/>
                    <a:pt x="12" y="1"/>
                    <a:pt x="11" y="3"/>
                  </a:cubicBezTo>
                  <a:cubicBezTo>
                    <a:pt x="1" y="30"/>
                    <a:pt x="531" y="255"/>
                    <a:pt x="1212" y="454"/>
                  </a:cubicBezTo>
                  <a:cubicBezTo>
                    <a:pt x="1818" y="632"/>
                    <a:pt x="2334" y="728"/>
                    <a:pt x="2445" y="728"/>
                  </a:cubicBezTo>
                  <a:cubicBezTo>
                    <a:pt x="2459" y="728"/>
                    <a:pt x="2466" y="727"/>
                    <a:pt x="2467" y="724"/>
                  </a:cubicBezTo>
                  <a:cubicBezTo>
                    <a:pt x="2473" y="694"/>
                    <a:pt x="1918" y="552"/>
                    <a:pt x="1242" y="353"/>
                  </a:cubicBezTo>
                  <a:cubicBezTo>
                    <a:pt x="612" y="169"/>
                    <a:pt x="98" y="0"/>
                    <a:pt x="2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0"/>
            <p:cNvSpPr/>
            <p:nvPr/>
          </p:nvSpPr>
          <p:spPr>
            <a:xfrm>
              <a:off x="5430075" y="4660425"/>
              <a:ext cx="57525" cy="14550"/>
            </a:xfrm>
            <a:custGeom>
              <a:avLst/>
              <a:gdLst/>
              <a:ahLst/>
              <a:cxnLst/>
              <a:rect l="l" t="t" r="r" b="b"/>
              <a:pathLst>
                <a:path w="2301" h="582" extrusionOk="0">
                  <a:moveTo>
                    <a:pt x="27" y="1"/>
                  </a:moveTo>
                  <a:cubicBezTo>
                    <a:pt x="15" y="1"/>
                    <a:pt x="8" y="2"/>
                    <a:pt x="7" y="5"/>
                  </a:cubicBezTo>
                  <a:cubicBezTo>
                    <a:pt x="0" y="34"/>
                    <a:pt x="507" y="184"/>
                    <a:pt x="1137" y="342"/>
                  </a:cubicBezTo>
                  <a:cubicBezTo>
                    <a:pt x="1700" y="483"/>
                    <a:pt x="2173" y="582"/>
                    <a:pt x="2274" y="582"/>
                  </a:cubicBezTo>
                  <a:cubicBezTo>
                    <a:pt x="2286" y="582"/>
                    <a:pt x="2292" y="580"/>
                    <a:pt x="2293" y="577"/>
                  </a:cubicBezTo>
                  <a:cubicBezTo>
                    <a:pt x="2300" y="548"/>
                    <a:pt x="1794" y="398"/>
                    <a:pt x="1163" y="240"/>
                  </a:cubicBezTo>
                  <a:cubicBezTo>
                    <a:pt x="600" y="100"/>
                    <a:pt x="128" y="1"/>
                    <a:pt x="2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0"/>
            <p:cNvSpPr/>
            <p:nvPr/>
          </p:nvSpPr>
          <p:spPr>
            <a:xfrm>
              <a:off x="5408325" y="4576175"/>
              <a:ext cx="68225" cy="17825"/>
            </a:xfrm>
            <a:custGeom>
              <a:avLst/>
              <a:gdLst/>
              <a:ahLst/>
              <a:cxnLst/>
              <a:rect l="l" t="t" r="r" b="b"/>
              <a:pathLst>
                <a:path w="2729" h="713" extrusionOk="0">
                  <a:moveTo>
                    <a:pt x="14" y="1"/>
                  </a:moveTo>
                  <a:cubicBezTo>
                    <a:pt x="9" y="1"/>
                    <a:pt x="6" y="1"/>
                    <a:pt x="5" y="3"/>
                  </a:cubicBezTo>
                  <a:cubicBezTo>
                    <a:pt x="1" y="16"/>
                    <a:pt x="143" y="84"/>
                    <a:pt x="382" y="174"/>
                  </a:cubicBezTo>
                  <a:cubicBezTo>
                    <a:pt x="622" y="263"/>
                    <a:pt x="957" y="373"/>
                    <a:pt x="1334" y="470"/>
                  </a:cubicBezTo>
                  <a:cubicBezTo>
                    <a:pt x="1712" y="568"/>
                    <a:pt x="2059" y="635"/>
                    <a:pt x="2311" y="672"/>
                  </a:cubicBezTo>
                  <a:cubicBezTo>
                    <a:pt x="2495" y="699"/>
                    <a:pt x="2628" y="712"/>
                    <a:pt x="2688" y="712"/>
                  </a:cubicBezTo>
                  <a:cubicBezTo>
                    <a:pt x="2711" y="712"/>
                    <a:pt x="2723" y="711"/>
                    <a:pt x="2723" y="707"/>
                  </a:cubicBezTo>
                  <a:cubicBezTo>
                    <a:pt x="2728" y="676"/>
                    <a:pt x="2109" y="564"/>
                    <a:pt x="1360" y="369"/>
                  </a:cubicBezTo>
                  <a:cubicBezTo>
                    <a:pt x="660" y="189"/>
                    <a:pt x="93" y="1"/>
                    <a:pt x="1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0"/>
            <p:cNvSpPr/>
            <p:nvPr/>
          </p:nvSpPr>
          <p:spPr>
            <a:xfrm>
              <a:off x="5576775" y="4540700"/>
              <a:ext cx="83975" cy="2700"/>
            </a:xfrm>
            <a:custGeom>
              <a:avLst/>
              <a:gdLst/>
              <a:ahLst/>
              <a:cxnLst/>
              <a:rect l="l" t="t" r="r" b="b"/>
              <a:pathLst>
                <a:path w="3359" h="108" extrusionOk="0">
                  <a:moveTo>
                    <a:pt x="1971" y="1"/>
                  </a:moveTo>
                  <a:cubicBezTo>
                    <a:pt x="1877" y="1"/>
                    <a:pt x="1779" y="1"/>
                    <a:pt x="1680" y="2"/>
                  </a:cubicBezTo>
                  <a:cubicBezTo>
                    <a:pt x="752" y="7"/>
                    <a:pt x="1" y="34"/>
                    <a:pt x="1" y="63"/>
                  </a:cubicBezTo>
                  <a:cubicBezTo>
                    <a:pt x="1" y="89"/>
                    <a:pt x="595" y="107"/>
                    <a:pt x="1379" y="107"/>
                  </a:cubicBezTo>
                  <a:cubicBezTo>
                    <a:pt x="1477" y="107"/>
                    <a:pt x="1577" y="107"/>
                    <a:pt x="1680" y="106"/>
                  </a:cubicBezTo>
                  <a:cubicBezTo>
                    <a:pt x="2608" y="102"/>
                    <a:pt x="3359" y="74"/>
                    <a:pt x="3359" y="45"/>
                  </a:cubicBezTo>
                  <a:cubicBezTo>
                    <a:pt x="3359" y="20"/>
                    <a:pt x="2760" y="1"/>
                    <a:pt x="197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0"/>
            <p:cNvSpPr/>
            <p:nvPr/>
          </p:nvSpPr>
          <p:spPr>
            <a:xfrm>
              <a:off x="5445525" y="4479250"/>
              <a:ext cx="20025" cy="17775"/>
            </a:xfrm>
            <a:custGeom>
              <a:avLst/>
              <a:gdLst/>
              <a:ahLst/>
              <a:cxnLst/>
              <a:rect l="l" t="t" r="r" b="b"/>
              <a:pathLst>
                <a:path w="801" h="711" extrusionOk="0">
                  <a:moveTo>
                    <a:pt x="401" y="0"/>
                  </a:moveTo>
                  <a:cubicBezTo>
                    <a:pt x="296" y="0"/>
                    <a:pt x="193" y="45"/>
                    <a:pt x="123" y="133"/>
                  </a:cubicBezTo>
                  <a:cubicBezTo>
                    <a:pt x="1" y="286"/>
                    <a:pt x="25" y="510"/>
                    <a:pt x="179" y="632"/>
                  </a:cubicBezTo>
                  <a:cubicBezTo>
                    <a:pt x="244" y="685"/>
                    <a:pt x="323" y="711"/>
                    <a:pt x="401" y="711"/>
                  </a:cubicBezTo>
                  <a:cubicBezTo>
                    <a:pt x="505" y="711"/>
                    <a:pt x="608" y="665"/>
                    <a:pt x="678" y="577"/>
                  </a:cubicBezTo>
                  <a:cubicBezTo>
                    <a:pt x="800" y="424"/>
                    <a:pt x="776" y="201"/>
                    <a:pt x="622" y="78"/>
                  </a:cubicBezTo>
                  <a:cubicBezTo>
                    <a:pt x="557" y="25"/>
                    <a:pt x="478"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0"/>
            <p:cNvSpPr/>
            <p:nvPr/>
          </p:nvSpPr>
          <p:spPr>
            <a:xfrm>
              <a:off x="6056225" y="4682700"/>
              <a:ext cx="83175" cy="57625"/>
            </a:xfrm>
            <a:custGeom>
              <a:avLst/>
              <a:gdLst/>
              <a:ahLst/>
              <a:cxnLst/>
              <a:rect l="l" t="t" r="r" b="b"/>
              <a:pathLst>
                <a:path w="3327" h="2305" extrusionOk="0">
                  <a:moveTo>
                    <a:pt x="16" y="1"/>
                  </a:moveTo>
                  <a:cubicBezTo>
                    <a:pt x="8" y="1"/>
                    <a:pt x="4" y="1"/>
                    <a:pt x="4" y="3"/>
                  </a:cubicBezTo>
                  <a:cubicBezTo>
                    <a:pt x="0" y="21"/>
                    <a:pt x="226" y="73"/>
                    <a:pt x="576" y="201"/>
                  </a:cubicBezTo>
                  <a:cubicBezTo>
                    <a:pt x="925" y="329"/>
                    <a:pt x="1394" y="545"/>
                    <a:pt x="1861" y="868"/>
                  </a:cubicBezTo>
                  <a:cubicBezTo>
                    <a:pt x="2326" y="1192"/>
                    <a:pt x="2693" y="1556"/>
                    <a:pt x="2935" y="1839"/>
                  </a:cubicBezTo>
                  <a:cubicBezTo>
                    <a:pt x="3171" y="2113"/>
                    <a:pt x="3299" y="2304"/>
                    <a:pt x="3319" y="2304"/>
                  </a:cubicBezTo>
                  <a:cubicBezTo>
                    <a:pt x="3320" y="2304"/>
                    <a:pt x="3320" y="2304"/>
                    <a:pt x="3321" y="2304"/>
                  </a:cubicBezTo>
                  <a:cubicBezTo>
                    <a:pt x="3327" y="2300"/>
                    <a:pt x="3301" y="2249"/>
                    <a:pt x="3246" y="2158"/>
                  </a:cubicBezTo>
                  <a:cubicBezTo>
                    <a:pt x="3194" y="2066"/>
                    <a:pt x="3108" y="1941"/>
                    <a:pt x="2992" y="1791"/>
                  </a:cubicBezTo>
                  <a:cubicBezTo>
                    <a:pt x="2762" y="1493"/>
                    <a:pt x="2395" y="1113"/>
                    <a:pt x="1920" y="782"/>
                  </a:cubicBezTo>
                  <a:cubicBezTo>
                    <a:pt x="1444" y="453"/>
                    <a:pt x="960" y="242"/>
                    <a:pt x="600" y="132"/>
                  </a:cubicBezTo>
                  <a:cubicBezTo>
                    <a:pt x="419" y="76"/>
                    <a:pt x="271" y="38"/>
                    <a:pt x="167" y="22"/>
                  </a:cubicBezTo>
                  <a:cubicBezTo>
                    <a:pt x="90" y="8"/>
                    <a:pt x="38" y="1"/>
                    <a:pt x="1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0"/>
            <p:cNvSpPr/>
            <p:nvPr/>
          </p:nvSpPr>
          <p:spPr>
            <a:xfrm>
              <a:off x="5658025" y="3619000"/>
              <a:ext cx="313025" cy="567450"/>
            </a:xfrm>
            <a:custGeom>
              <a:avLst/>
              <a:gdLst/>
              <a:ahLst/>
              <a:cxnLst/>
              <a:rect l="l" t="t" r="r" b="b"/>
              <a:pathLst>
                <a:path w="12521" h="22698" extrusionOk="0">
                  <a:moveTo>
                    <a:pt x="5073" y="0"/>
                  </a:moveTo>
                  <a:cubicBezTo>
                    <a:pt x="3549" y="0"/>
                    <a:pt x="2017" y="305"/>
                    <a:pt x="569" y="927"/>
                  </a:cubicBezTo>
                  <a:cubicBezTo>
                    <a:pt x="569" y="927"/>
                    <a:pt x="1" y="8466"/>
                    <a:pt x="41" y="11749"/>
                  </a:cubicBezTo>
                  <a:cubicBezTo>
                    <a:pt x="81" y="15032"/>
                    <a:pt x="3365" y="15542"/>
                    <a:pt x="3365" y="15542"/>
                  </a:cubicBezTo>
                  <a:cubicBezTo>
                    <a:pt x="3365" y="15542"/>
                    <a:pt x="3285" y="16923"/>
                    <a:pt x="3209" y="18454"/>
                  </a:cubicBezTo>
                  <a:cubicBezTo>
                    <a:pt x="3101" y="20636"/>
                    <a:pt x="4746" y="22511"/>
                    <a:pt x="6924" y="22685"/>
                  </a:cubicBezTo>
                  <a:cubicBezTo>
                    <a:pt x="7034" y="22693"/>
                    <a:pt x="7143" y="22698"/>
                    <a:pt x="7251" y="22698"/>
                  </a:cubicBezTo>
                  <a:cubicBezTo>
                    <a:pt x="9342" y="22698"/>
                    <a:pt x="11114" y="21086"/>
                    <a:pt x="11276" y="18964"/>
                  </a:cubicBezTo>
                  <a:lnTo>
                    <a:pt x="12520" y="2743"/>
                  </a:lnTo>
                  <a:lnTo>
                    <a:pt x="12034" y="2369"/>
                  </a:lnTo>
                  <a:cubicBezTo>
                    <a:pt x="10005" y="806"/>
                    <a:pt x="7550" y="0"/>
                    <a:pt x="507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0"/>
            <p:cNvSpPr/>
            <p:nvPr/>
          </p:nvSpPr>
          <p:spPr>
            <a:xfrm>
              <a:off x="5741800" y="3975950"/>
              <a:ext cx="107200" cy="52325"/>
            </a:xfrm>
            <a:custGeom>
              <a:avLst/>
              <a:gdLst/>
              <a:ahLst/>
              <a:cxnLst/>
              <a:rect l="l" t="t" r="r" b="b"/>
              <a:pathLst>
                <a:path w="4288" h="2093" extrusionOk="0">
                  <a:moveTo>
                    <a:pt x="4288" y="0"/>
                  </a:moveTo>
                  <a:lnTo>
                    <a:pt x="4288" y="0"/>
                  </a:lnTo>
                  <a:cubicBezTo>
                    <a:pt x="2515" y="1114"/>
                    <a:pt x="826" y="1223"/>
                    <a:pt x="232" y="1223"/>
                  </a:cubicBezTo>
                  <a:cubicBezTo>
                    <a:pt x="88" y="1223"/>
                    <a:pt x="8" y="1216"/>
                    <a:pt x="8" y="1216"/>
                  </a:cubicBezTo>
                  <a:lnTo>
                    <a:pt x="1" y="2067"/>
                  </a:lnTo>
                  <a:cubicBezTo>
                    <a:pt x="194" y="2084"/>
                    <a:pt x="379" y="2093"/>
                    <a:pt x="557" y="2093"/>
                  </a:cubicBezTo>
                  <a:cubicBezTo>
                    <a:pt x="3392" y="2093"/>
                    <a:pt x="4288" y="0"/>
                    <a:pt x="428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0"/>
            <p:cNvSpPr/>
            <p:nvPr/>
          </p:nvSpPr>
          <p:spPr>
            <a:xfrm>
              <a:off x="5692275" y="3760225"/>
              <a:ext cx="23850" cy="22450"/>
            </a:xfrm>
            <a:custGeom>
              <a:avLst/>
              <a:gdLst/>
              <a:ahLst/>
              <a:cxnLst/>
              <a:rect l="l" t="t" r="r" b="b"/>
              <a:pathLst>
                <a:path w="954" h="898" extrusionOk="0">
                  <a:moveTo>
                    <a:pt x="466" y="0"/>
                  </a:moveTo>
                  <a:cubicBezTo>
                    <a:pt x="220" y="0"/>
                    <a:pt x="18" y="185"/>
                    <a:pt x="9" y="423"/>
                  </a:cubicBezTo>
                  <a:cubicBezTo>
                    <a:pt x="0" y="671"/>
                    <a:pt x="203" y="883"/>
                    <a:pt x="461" y="897"/>
                  </a:cubicBezTo>
                  <a:cubicBezTo>
                    <a:pt x="470" y="897"/>
                    <a:pt x="479" y="897"/>
                    <a:pt x="488" y="897"/>
                  </a:cubicBezTo>
                  <a:cubicBezTo>
                    <a:pt x="735" y="897"/>
                    <a:pt x="937" y="713"/>
                    <a:pt x="945" y="474"/>
                  </a:cubicBezTo>
                  <a:cubicBezTo>
                    <a:pt x="954" y="226"/>
                    <a:pt x="751" y="15"/>
                    <a:pt x="493" y="1"/>
                  </a:cubicBezTo>
                  <a:cubicBezTo>
                    <a:pt x="484" y="0"/>
                    <a:pt x="475"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0"/>
            <p:cNvSpPr/>
            <p:nvPr/>
          </p:nvSpPr>
          <p:spPr>
            <a:xfrm>
              <a:off x="5687050" y="3745300"/>
              <a:ext cx="47600" cy="12600"/>
            </a:xfrm>
            <a:custGeom>
              <a:avLst/>
              <a:gdLst/>
              <a:ahLst/>
              <a:cxnLst/>
              <a:rect l="l" t="t" r="r" b="b"/>
              <a:pathLst>
                <a:path w="1904" h="504" extrusionOk="0">
                  <a:moveTo>
                    <a:pt x="943" y="1"/>
                  </a:moveTo>
                  <a:cubicBezTo>
                    <a:pt x="942" y="1"/>
                    <a:pt x="941" y="1"/>
                    <a:pt x="939" y="1"/>
                  </a:cubicBezTo>
                  <a:cubicBezTo>
                    <a:pt x="625" y="2"/>
                    <a:pt x="361" y="119"/>
                    <a:pt x="209" y="236"/>
                  </a:cubicBezTo>
                  <a:cubicBezTo>
                    <a:pt x="53" y="356"/>
                    <a:pt x="1" y="466"/>
                    <a:pt x="30" y="494"/>
                  </a:cubicBezTo>
                  <a:cubicBezTo>
                    <a:pt x="36" y="500"/>
                    <a:pt x="45" y="503"/>
                    <a:pt x="57" y="503"/>
                  </a:cubicBezTo>
                  <a:cubicBezTo>
                    <a:pt x="162" y="503"/>
                    <a:pt x="493" y="293"/>
                    <a:pt x="942" y="293"/>
                  </a:cubicBezTo>
                  <a:cubicBezTo>
                    <a:pt x="944" y="293"/>
                    <a:pt x="946" y="293"/>
                    <a:pt x="947" y="293"/>
                  </a:cubicBezTo>
                  <a:cubicBezTo>
                    <a:pt x="953" y="293"/>
                    <a:pt x="959" y="293"/>
                    <a:pt x="965" y="293"/>
                  </a:cubicBezTo>
                  <a:cubicBezTo>
                    <a:pt x="1406" y="293"/>
                    <a:pt x="1742" y="495"/>
                    <a:pt x="1848" y="495"/>
                  </a:cubicBezTo>
                  <a:cubicBezTo>
                    <a:pt x="1861" y="495"/>
                    <a:pt x="1870" y="492"/>
                    <a:pt x="1876" y="485"/>
                  </a:cubicBezTo>
                  <a:cubicBezTo>
                    <a:pt x="1903" y="457"/>
                    <a:pt x="1844" y="347"/>
                    <a:pt x="1682" y="230"/>
                  </a:cubicBezTo>
                  <a:cubicBezTo>
                    <a:pt x="1524" y="114"/>
                    <a:pt x="1256"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0"/>
            <p:cNvSpPr/>
            <p:nvPr/>
          </p:nvSpPr>
          <p:spPr>
            <a:xfrm>
              <a:off x="5811225" y="3763175"/>
              <a:ext cx="23825" cy="22475"/>
            </a:xfrm>
            <a:custGeom>
              <a:avLst/>
              <a:gdLst/>
              <a:ahLst/>
              <a:cxnLst/>
              <a:rect l="l" t="t" r="r" b="b"/>
              <a:pathLst>
                <a:path w="953" h="899" extrusionOk="0">
                  <a:moveTo>
                    <a:pt x="466" y="0"/>
                  </a:moveTo>
                  <a:cubicBezTo>
                    <a:pt x="219" y="0"/>
                    <a:pt x="17" y="185"/>
                    <a:pt x="9" y="424"/>
                  </a:cubicBezTo>
                  <a:cubicBezTo>
                    <a:pt x="0" y="671"/>
                    <a:pt x="203" y="883"/>
                    <a:pt x="460" y="897"/>
                  </a:cubicBezTo>
                  <a:cubicBezTo>
                    <a:pt x="469" y="898"/>
                    <a:pt x="477" y="898"/>
                    <a:pt x="486" y="898"/>
                  </a:cubicBezTo>
                  <a:cubicBezTo>
                    <a:pt x="733" y="898"/>
                    <a:pt x="936" y="714"/>
                    <a:pt x="944" y="474"/>
                  </a:cubicBezTo>
                  <a:cubicBezTo>
                    <a:pt x="953" y="227"/>
                    <a:pt x="750" y="15"/>
                    <a:pt x="493" y="1"/>
                  </a:cubicBezTo>
                  <a:cubicBezTo>
                    <a:pt x="484" y="0"/>
                    <a:pt x="475"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0"/>
            <p:cNvSpPr/>
            <p:nvPr/>
          </p:nvSpPr>
          <p:spPr>
            <a:xfrm>
              <a:off x="5811050" y="3747650"/>
              <a:ext cx="47550" cy="12575"/>
            </a:xfrm>
            <a:custGeom>
              <a:avLst/>
              <a:gdLst/>
              <a:ahLst/>
              <a:cxnLst/>
              <a:rect l="l" t="t" r="r" b="b"/>
              <a:pathLst>
                <a:path w="1902" h="503" extrusionOk="0">
                  <a:moveTo>
                    <a:pt x="942" y="1"/>
                  </a:moveTo>
                  <a:cubicBezTo>
                    <a:pt x="940" y="1"/>
                    <a:pt x="939" y="1"/>
                    <a:pt x="938" y="1"/>
                  </a:cubicBezTo>
                  <a:cubicBezTo>
                    <a:pt x="624" y="3"/>
                    <a:pt x="360" y="118"/>
                    <a:pt x="207" y="237"/>
                  </a:cubicBezTo>
                  <a:cubicBezTo>
                    <a:pt x="53" y="355"/>
                    <a:pt x="0" y="466"/>
                    <a:pt x="28" y="493"/>
                  </a:cubicBezTo>
                  <a:cubicBezTo>
                    <a:pt x="34" y="500"/>
                    <a:pt x="44" y="503"/>
                    <a:pt x="56" y="503"/>
                  </a:cubicBezTo>
                  <a:cubicBezTo>
                    <a:pt x="162" y="503"/>
                    <a:pt x="492" y="293"/>
                    <a:pt x="942" y="293"/>
                  </a:cubicBezTo>
                  <a:cubicBezTo>
                    <a:pt x="943" y="293"/>
                    <a:pt x="945" y="293"/>
                    <a:pt x="947" y="293"/>
                  </a:cubicBezTo>
                  <a:cubicBezTo>
                    <a:pt x="953" y="293"/>
                    <a:pt x="958" y="293"/>
                    <a:pt x="964" y="293"/>
                  </a:cubicBezTo>
                  <a:cubicBezTo>
                    <a:pt x="1406" y="293"/>
                    <a:pt x="1742" y="495"/>
                    <a:pt x="1848" y="495"/>
                  </a:cubicBezTo>
                  <a:cubicBezTo>
                    <a:pt x="1861" y="495"/>
                    <a:pt x="1870" y="492"/>
                    <a:pt x="1876" y="486"/>
                  </a:cubicBezTo>
                  <a:cubicBezTo>
                    <a:pt x="1902" y="458"/>
                    <a:pt x="1843" y="348"/>
                    <a:pt x="1682" y="231"/>
                  </a:cubicBezTo>
                  <a:cubicBezTo>
                    <a:pt x="1524" y="114"/>
                    <a:pt x="1254"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0"/>
            <p:cNvSpPr/>
            <p:nvPr/>
          </p:nvSpPr>
          <p:spPr>
            <a:xfrm>
              <a:off x="5732800" y="3748425"/>
              <a:ext cx="40375" cy="105625"/>
            </a:xfrm>
            <a:custGeom>
              <a:avLst/>
              <a:gdLst/>
              <a:ahLst/>
              <a:cxnLst/>
              <a:rect l="l" t="t" r="r" b="b"/>
              <a:pathLst>
                <a:path w="1615" h="4225" extrusionOk="0">
                  <a:moveTo>
                    <a:pt x="1557" y="0"/>
                  </a:moveTo>
                  <a:cubicBezTo>
                    <a:pt x="1493" y="0"/>
                    <a:pt x="1022" y="1108"/>
                    <a:pt x="499" y="2492"/>
                  </a:cubicBezTo>
                  <a:cubicBezTo>
                    <a:pt x="371" y="2836"/>
                    <a:pt x="249" y="3165"/>
                    <a:pt x="134" y="3478"/>
                  </a:cubicBezTo>
                  <a:cubicBezTo>
                    <a:pt x="85" y="3625"/>
                    <a:pt x="1" y="3791"/>
                    <a:pt x="66" y="3984"/>
                  </a:cubicBezTo>
                  <a:cubicBezTo>
                    <a:pt x="101" y="4081"/>
                    <a:pt x="196" y="4151"/>
                    <a:pt x="279" y="4172"/>
                  </a:cubicBezTo>
                  <a:cubicBezTo>
                    <a:pt x="361" y="4198"/>
                    <a:pt x="433" y="4199"/>
                    <a:pt x="497" y="4203"/>
                  </a:cubicBezTo>
                  <a:cubicBezTo>
                    <a:pt x="759" y="4217"/>
                    <a:pt x="969" y="4225"/>
                    <a:pt x="1113" y="4225"/>
                  </a:cubicBezTo>
                  <a:cubicBezTo>
                    <a:pt x="1250" y="4225"/>
                    <a:pt x="1326" y="4218"/>
                    <a:pt x="1327" y="4204"/>
                  </a:cubicBezTo>
                  <a:cubicBezTo>
                    <a:pt x="1330" y="4175"/>
                    <a:pt x="1016" y="4121"/>
                    <a:pt x="508" y="4056"/>
                  </a:cubicBezTo>
                  <a:cubicBezTo>
                    <a:pt x="379" y="4043"/>
                    <a:pt x="258" y="4017"/>
                    <a:pt x="236" y="3930"/>
                  </a:cubicBezTo>
                  <a:cubicBezTo>
                    <a:pt x="205" y="3836"/>
                    <a:pt x="259" y="3697"/>
                    <a:pt x="321" y="3547"/>
                  </a:cubicBezTo>
                  <a:cubicBezTo>
                    <a:pt x="443" y="3235"/>
                    <a:pt x="569" y="2909"/>
                    <a:pt x="703" y="2567"/>
                  </a:cubicBezTo>
                  <a:cubicBezTo>
                    <a:pt x="1232" y="1170"/>
                    <a:pt x="1614" y="21"/>
                    <a:pt x="1559" y="0"/>
                  </a:cubicBezTo>
                  <a:cubicBezTo>
                    <a:pt x="1558" y="0"/>
                    <a:pt x="1557" y="0"/>
                    <a:pt x="1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0"/>
            <p:cNvSpPr/>
            <p:nvPr/>
          </p:nvSpPr>
          <p:spPr>
            <a:xfrm>
              <a:off x="5762725" y="3862225"/>
              <a:ext cx="42850" cy="36300"/>
            </a:xfrm>
            <a:custGeom>
              <a:avLst/>
              <a:gdLst/>
              <a:ahLst/>
              <a:cxnLst/>
              <a:rect l="l" t="t" r="r" b="b"/>
              <a:pathLst>
                <a:path w="1714" h="1452" extrusionOk="0">
                  <a:moveTo>
                    <a:pt x="1617" y="1"/>
                  </a:moveTo>
                  <a:cubicBezTo>
                    <a:pt x="1616" y="1"/>
                    <a:pt x="1616" y="1"/>
                    <a:pt x="1615" y="1"/>
                  </a:cubicBezTo>
                  <a:cubicBezTo>
                    <a:pt x="1615" y="1"/>
                    <a:pt x="1615" y="1"/>
                    <a:pt x="1614" y="1"/>
                  </a:cubicBezTo>
                  <a:cubicBezTo>
                    <a:pt x="1533" y="1"/>
                    <a:pt x="1531" y="546"/>
                    <a:pt x="1064" y="933"/>
                  </a:cubicBezTo>
                  <a:cubicBezTo>
                    <a:pt x="596" y="1322"/>
                    <a:pt x="11" y="1261"/>
                    <a:pt x="8" y="1338"/>
                  </a:cubicBezTo>
                  <a:cubicBezTo>
                    <a:pt x="0" y="1372"/>
                    <a:pt x="137" y="1443"/>
                    <a:pt x="384" y="1450"/>
                  </a:cubicBezTo>
                  <a:cubicBezTo>
                    <a:pt x="396" y="1451"/>
                    <a:pt x="408" y="1451"/>
                    <a:pt x="421" y="1451"/>
                  </a:cubicBezTo>
                  <a:cubicBezTo>
                    <a:pt x="660" y="1451"/>
                    <a:pt x="993" y="1370"/>
                    <a:pt x="1265" y="1143"/>
                  </a:cubicBezTo>
                  <a:cubicBezTo>
                    <a:pt x="1552" y="905"/>
                    <a:pt x="1674" y="587"/>
                    <a:pt x="1693" y="362"/>
                  </a:cubicBezTo>
                  <a:cubicBezTo>
                    <a:pt x="1714" y="137"/>
                    <a:pt x="1654" y="1"/>
                    <a:pt x="1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0"/>
            <p:cNvSpPr/>
            <p:nvPr/>
          </p:nvSpPr>
          <p:spPr>
            <a:xfrm>
              <a:off x="5807975" y="3701100"/>
              <a:ext cx="58775" cy="16875"/>
            </a:xfrm>
            <a:custGeom>
              <a:avLst/>
              <a:gdLst/>
              <a:ahLst/>
              <a:cxnLst/>
              <a:rect l="l" t="t" r="r" b="b"/>
              <a:pathLst>
                <a:path w="2351" h="675" extrusionOk="0">
                  <a:moveTo>
                    <a:pt x="994" y="0"/>
                  </a:moveTo>
                  <a:cubicBezTo>
                    <a:pt x="730" y="0"/>
                    <a:pt x="495" y="50"/>
                    <a:pt x="327" y="118"/>
                  </a:cubicBezTo>
                  <a:cubicBezTo>
                    <a:pt x="109" y="206"/>
                    <a:pt x="0" y="313"/>
                    <a:pt x="21" y="379"/>
                  </a:cubicBezTo>
                  <a:cubicBezTo>
                    <a:pt x="71" y="516"/>
                    <a:pt x="575" y="451"/>
                    <a:pt x="1167" y="522"/>
                  </a:cubicBezTo>
                  <a:cubicBezTo>
                    <a:pt x="1611" y="566"/>
                    <a:pt x="1990" y="675"/>
                    <a:pt x="2186" y="675"/>
                  </a:cubicBezTo>
                  <a:cubicBezTo>
                    <a:pt x="2251" y="675"/>
                    <a:pt x="2296" y="663"/>
                    <a:pt x="2316" y="632"/>
                  </a:cubicBezTo>
                  <a:cubicBezTo>
                    <a:pt x="2351" y="573"/>
                    <a:pt x="2268" y="444"/>
                    <a:pt x="2075" y="311"/>
                  </a:cubicBezTo>
                  <a:cubicBezTo>
                    <a:pt x="1883" y="179"/>
                    <a:pt x="1578" y="53"/>
                    <a:pt x="1222" y="13"/>
                  </a:cubicBezTo>
                  <a:cubicBezTo>
                    <a:pt x="1144" y="4"/>
                    <a:pt x="1068" y="0"/>
                    <a:pt x="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0"/>
            <p:cNvSpPr/>
            <p:nvPr/>
          </p:nvSpPr>
          <p:spPr>
            <a:xfrm>
              <a:off x="5691425" y="3708050"/>
              <a:ext cx="44600" cy="14350"/>
            </a:xfrm>
            <a:custGeom>
              <a:avLst/>
              <a:gdLst/>
              <a:ahLst/>
              <a:cxnLst/>
              <a:rect l="l" t="t" r="r" b="b"/>
              <a:pathLst>
                <a:path w="1784" h="574" extrusionOk="0">
                  <a:moveTo>
                    <a:pt x="914" y="1"/>
                  </a:moveTo>
                  <a:cubicBezTo>
                    <a:pt x="902" y="1"/>
                    <a:pt x="890" y="1"/>
                    <a:pt x="878" y="1"/>
                  </a:cubicBezTo>
                  <a:cubicBezTo>
                    <a:pt x="592" y="11"/>
                    <a:pt x="343" y="115"/>
                    <a:pt x="197" y="232"/>
                  </a:cubicBezTo>
                  <a:cubicBezTo>
                    <a:pt x="49" y="349"/>
                    <a:pt x="0" y="467"/>
                    <a:pt x="40" y="523"/>
                  </a:cubicBezTo>
                  <a:cubicBezTo>
                    <a:pt x="68" y="560"/>
                    <a:pt x="124" y="573"/>
                    <a:pt x="200" y="573"/>
                  </a:cubicBezTo>
                  <a:cubicBezTo>
                    <a:pt x="361" y="573"/>
                    <a:pt x="611" y="517"/>
                    <a:pt x="894" y="514"/>
                  </a:cubicBezTo>
                  <a:cubicBezTo>
                    <a:pt x="936" y="512"/>
                    <a:pt x="977" y="511"/>
                    <a:pt x="1018" y="511"/>
                  </a:cubicBezTo>
                  <a:cubicBezTo>
                    <a:pt x="1220" y="511"/>
                    <a:pt x="1400" y="532"/>
                    <a:pt x="1534" y="532"/>
                  </a:cubicBezTo>
                  <a:cubicBezTo>
                    <a:pt x="1639" y="532"/>
                    <a:pt x="1715" y="518"/>
                    <a:pt x="1748" y="471"/>
                  </a:cubicBezTo>
                  <a:cubicBezTo>
                    <a:pt x="1783" y="412"/>
                    <a:pt x="1727" y="298"/>
                    <a:pt x="1573" y="190"/>
                  </a:cubicBezTo>
                  <a:cubicBezTo>
                    <a:pt x="1426" y="86"/>
                    <a:pt x="1186"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0"/>
            <p:cNvSpPr/>
            <p:nvPr/>
          </p:nvSpPr>
          <p:spPr>
            <a:xfrm>
              <a:off x="5957650" y="3770000"/>
              <a:ext cx="59000" cy="85675"/>
            </a:xfrm>
            <a:custGeom>
              <a:avLst/>
              <a:gdLst/>
              <a:ahLst/>
              <a:cxnLst/>
              <a:rect l="l" t="t" r="r" b="b"/>
              <a:pathLst>
                <a:path w="2360" h="3427" extrusionOk="0">
                  <a:moveTo>
                    <a:pt x="854" y="0"/>
                  </a:moveTo>
                  <a:cubicBezTo>
                    <a:pt x="468" y="0"/>
                    <a:pt x="151" y="94"/>
                    <a:pt x="130" y="103"/>
                  </a:cubicBezTo>
                  <a:cubicBezTo>
                    <a:pt x="130" y="103"/>
                    <a:pt x="1" y="3261"/>
                    <a:pt x="3" y="3326"/>
                  </a:cubicBezTo>
                  <a:cubicBezTo>
                    <a:pt x="3" y="3348"/>
                    <a:pt x="273" y="3427"/>
                    <a:pt x="628" y="3427"/>
                  </a:cubicBezTo>
                  <a:cubicBezTo>
                    <a:pt x="1296" y="3427"/>
                    <a:pt x="2268" y="3147"/>
                    <a:pt x="2315" y="1681"/>
                  </a:cubicBezTo>
                  <a:cubicBezTo>
                    <a:pt x="2360" y="270"/>
                    <a:pt x="1507" y="0"/>
                    <a:pt x="85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0"/>
            <p:cNvSpPr/>
            <p:nvPr/>
          </p:nvSpPr>
          <p:spPr>
            <a:xfrm>
              <a:off x="5975325" y="3788350"/>
              <a:ext cx="26225" cy="48975"/>
            </a:xfrm>
            <a:custGeom>
              <a:avLst/>
              <a:gdLst/>
              <a:ahLst/>
              <a:cxnLst/>
              <a:rect l="l" t="t" r="r" b="b"/>
              <a:pathLst>
                <a:path w="1049" h="1959" extrusionOk="0">
                  <a:moveTo>
                    <a:pt x="477" y="1"/>
                  </a:moveTo>
                  <a:cubicBezTo>
                    <a:pt x="411" y="1"/>
                    <a:pt x="350" y="20"/>
                    <a:pt x="304" y="55"/>
                  </a:cubicBezTo>
                  <a:cubicBezTo>
                    <a:pt x="250" y="96"/>
                    <a:pt x="222" y="148"/>
                    <a:pt x="212" y="193"/>
                  </a:cubicBezTo>
                  <a:cubicBezTo>
                    <a:pt x="192" y="279"/>
                    <a:pt x="227" y="324"/>
                    <a:pt x="236" y="324"/>
                  </a:cubicBezTo>
                  <a:cubicBezTo>
                    <a:pt x="237" y="324"/>
                    <a:pt x="237" y="324"/>
                    <a:pt x="238" y="324"/>
                  </a:cubicBezTo>
                  <a:cubicBezTo>
                    <a:pt x="249" y="320"/>
                    <a:pt x="237" y="275"/>
                    <a:pt x="268" y="213"/>
                  </a:cubicBezTo>
                  <a:cubicBezTo>
                    <a:pt x="293" y="161"/>
                    <a:pt x="357" y="105"/>
                    <a:pt x="445" y="105"/>
                  </a:cubicBezTo>
                  <a:cubicBezTo>
                    <a:pt x="464" y="105"/>
                    <a:pt x="483" y="108"/>
                    <a:pt x="503" y="113"/>
                  </a:cubicBezTo>
                  <a:cubicBezTo>
                    <a:pt x="622" y="138"/>
                    <a:pt x="724" y="256"/>
                    <a:pt x="787" y="422"/>
                  </a:cubicBezTo>
                  <a:cubicBezTo>
                    <a:pt x="854" y="586"/>
                    <a:pt x="891" y="782"/>
                    <a:pt x="879" y="986"/>
                  </a:cubicBezTo>
                  <a:cubicBezTo>
                    <a:pt x="855" y="1390"/>
                    <a:pt x="644" y="1760"/>
                    <a:pt x="404" y="1839"/>
                  </a:cubicBezTo>
                  <a:cubicBezTo>
                    <a:pt x="359" y="1854"/>
                    <a:pt x="315" y="1861"/>
                    <a:pt x="275" y="1861"/>
                  </a:cubicBezTo>
                  <a:cubicBezTo>
                    <a:pt x="209" y="1861"/>
                    <a:pt x="151" y="1844"/>
                    <a:pt x="111" y="1824"/>
                  </a:cubicBezTo>
                  <a:cubicBezTo>
                    <a:pt x="52" y="1795"/>
                    <a:pt x="24" y="1762"/>
                    <a:pt x="11" y="1762"/>
                  </a:cubicBezTo>
                  <a:cubicBezTo>
                    <a:pt x="10" y="1762"/>
                    <a:pt x="9" y="1763"/>
                    <a:pt x="8" y="1763"/>
                  </a:cubicBezTo>
                  <a:cubicBezTo>
                    <a:pt x="0" y="1767"/>
                    <a:pt x="11" y="1817"/>
                    <a:pt x="78" y="1875"/>
                  </a:cubicBezTo>
                  <a:cubicBezTo>
                    <a:pt x="129" y="1917"/>
                    <a:pt x="218" y="1958"/>
                    <a:pt x="328" y="1958"/>
                  </a:cubicBezTo>
                  <a:cubicBezTo>
                    <a:pt x="362" y="1958"/>
                    <a:pt x="397" y="1954"/>
                    <a:pt x="434" y="1946"/>
                  </a:cubicBezTo>
                  <a:cubicBezTo>
                    <a:pt x="762" y="1863"/>
                    <a:pt x="1006" y="1447"/>
                    <a:pt x="1035" y="995"/>
                  </a:cubicBezTo>
                  <a:cubicBezTo>
                    <a:pt x="1049" y="766"/>
                    <a:pt x="1003" y="545"/>
                    <a:pt x="920" y="365"/>
                  </a:cubicBezTo>
                  <a:cubicBezTo>
                    <a:pt x="846" y="186"/>
                    <a:pt x="695" y="21"/>
                    <a:pt x="522" y="4"/>
                  </a:cubicBezTo>
                  <a:cubicBezTo>
                    <a:pt x="507" y="2"/>
                    <a:pt x="492" y="1"/>
                    <a:pt x="47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0"/>
            <p:cNvSpPr/>
            <p:nvPr/>
          </p:nvSpPr>
          <p:spPr>
            <a:xfrm>
              <a:off x="5630425" y="3498550"/>
              <a:ext cx="407250" cy="314300"/>
            </a:xfrm>
            <a:custGeom>
              <a:avLst/>
              <a:gdLst/>
              <a:ahLst/>
              <a:cxnLst/>
              <a:rect l="l" t="t" r="r" b="b"/>
              <a:pathLst>
                <a:path w="16290" h="12572" extrusionOk="0">
                  <a:moveTo>
                    <a:pt x="8825" y="0"/>
                  </a:moveTo>
                  <a:cubicBezTo>
                    <a:pt x="8685" y="0"/>
                    <a:pt x="8546" y="9"/>
                    <a:pt x="8408" y="27"/>
                  </a:cubicBezTo>
                  <a:cubicBezTo>
                    <a:pt x="7312" y="169"/>
                    <a:pt x="6305" y="884"/>
                    <a:pt x="5808" y="1873"/>
                  </a:cubicBezTo>
                  <a:cubicBezTo>
                    <a:pt x="5176" y="1316"/>
                    <a:pt x="4334" y="1008"/>
                    <a:pt x="3493" y="1008"/>
                  </a:cubicBezTo>
                  <a:cubicBezTo>
                    <a:pt x="3280" y="1008"/>
                    <a:pt x="3067" y="1028"/>
                    <a:pt x="2858" y="1069"/>
                  </a:cubicBezTo>
                  <a:cubicBezTo>
                    <a:pt x="1821" y="1268"/>
                    <a:pt x="893" y="1968"/>
                    <a:pt x="416" y="2909"/>
                  </a:cubicBezTo>
                  <a:cubicBezTo>
                    <a:pt x="127" y="3483"/>
                    <a:pt x="1" y="4159"/>
                    <a:pt x="175" y="4778"/>
                  </a:cubicBezTo>
                  <a:cubicBezTo>
                    <a:pt x="349" y="5398"/>
                    <a:pt x="857" y="5937"/>
                    <a:pt x="1489" y="6052"/>
                  </a:cubicBezTo>
                  <a:cubicBezTo>
                    <a:pt x="1502" y="6054"/>
                    <a:pt x="1514" y="6054"/>
                    <a:pt x="1526" y="6056"/>
                  </a:cubicBezTo>
                  <a:cubicBezTo>
                    <a:pt x="1726" y="6521"/>
                    <a:pt x="2213" y="6836"/>
                    <a:pt x="2720" y="6910"/>
                  </a:cubicBezTo>
                  <a:cubicBezTo>
                    <a:pt x="2815" y="6924"/>
                    <a:pt x="2911" y="6930"/>
                    <a:pt x="3007" y="6930"/>
                  </a:cubicBezTo>
                  <a:cubicBezTo>
                    <a:pt x="3456" y="6930"/>
                    <a:pt x="3902" y="6788"/>
                    <a:pt x="4309" y="6589"/>
                  </a:cubicBezTo>
                  <a:cubicBezTo>
                    <a:pt x="4478" y="6506"/>
                    <a:pt x="4655" y="6410"/>
                    <a:pt x="4841" y="6410"/>
                  </a:cubicBezTo>
                  <a:cubicBezTo>
                    <a:pt x="4860" y="6410"/>
                    <a:pt x="4878" y="6411"/>
                    <a:pt x="4897" y="6413"/>
                  </a:cubicBezTo>
                  <a:cubicBezTo>
                    <a:pt x="5069" y="6431"/>
                    <a:pt x="5218" y="6538"/>
                    <a:pt x="5368" y="6628"/>
                  </a:cubicBezTo>
                  <a:cubicBezTo>
                    <a:pt x="5805" y="6890"/>
                    <a:pt x="6314" y="7020"/>
                    <a:pt x="6824" y="7020"/>
                  </a:cubicBezTo>
                  <a:cubicBezTo>
                    <a:pt x="7418" y="7020"/>
                    <a:pt x="8013" y="6844"/>
                    <a:pt x="8496" y="6496"/>
                  </a:cubicBezTo>
                  <a:cubicBezTo>
                    <a:pt x="8950" y="7137"/>
                    <a:pt x="9705" y="7556"/>
                    <a:pt x="10490" y="7602"/>
                  </a:cubicBezTo>
                  <a:cubicBezTo>
                    <a:pt x="10538" y="7605"/>
                    <a:pt x="10587" y="7606"/>
                    <a:pt x="10636" y="7606"/>
                  </a:cubicBezTo>
                  <a:cubicBezTo>
                    <a:pt x="11080" y="7606"/>
                    <a:pt x="11522" y="7489"/>
                    <a:pt x="11911" y="7277"/>
                  </a:cubicBezTo>
                  <a:cubicBezTo>
                    <a:pt x="11946" y="7277"/>
                    <a:pt x="11979" y="7282"/>
                    <a:pt x="12014" y="7282"/>
                  </a:cubicBezTo>
                  <a:cubicBezTo>
                    <a:pt x="12019" y="7282"/>
                    <a:pt x="12024" y="7282"/>
                    <a:pt x="12029" y="7282"/>
                  </a:cubicBezTo>
                  <a:lnTo>
                    <a:pt x="12029" y="7282"/>
                  </a:lnTo>
                  <a:cubicBezTo>
                    <a:pt x="11183" y="8921"/>
                    <a:pt x="11467" y="11072"/>
                    <a:pt x="12708" y="12436"/>
                  </a:cubicBezTo>
                  <a:lnTo>
                    <a:pt x="13036" y="12571"/>
                  </a:lnTo>
                  <a:cubicBezTo>
                    <a:pt x="14390" y="12047"/>
                    <a:pt x="15050" y="10226"/>
                    <a:pt x="14346" y="8956"/>
                  </a:cubicBezTo>
                  <a:cubicBezTo>
                    <a:pt x="15219" y="8713"/>
                    <a:pt x="15925" y="7954"/>
                    <a:pt x="16107" y="7066"/>
                  </a:cubicBezTo>
                  <a:cubicBezTo>
                    <a:pt x="16289" y="6179"/>
                    <a:pt x="15936" y="5204"/>
                    <a:pt x="15230" y="4637"/>
                  </a:cubicBezTo>
                  <a:cubicBezTo>
                    <a:pt x="14588" y="4122"/>
                    <a:pt x="13723" y="3949"/>
                    <a:pt x="13086" y="3430"/>
                  </a:cubicBezTo>
                  <a:cubicBezTo>
                    <a:pt x="12348" y="2830"/>
                    <a:pt x="12022" y="1860"/>
                    <a:pt x="11393" y="1148"/>
                  </a:cubicBezTo>
                  <a:cubicBezTo>
                    <a:pt x="10752" y="423"/>
                    <a:pt x="9789" y="0"/>
                    <a:pt x="88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7131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pic>
        <p:nvPicPr>
          <p:cNvPr id="29" name="Picture 28">
            <a:extLst>
              <a:ext uri="{FF2B5EF4-FFF2-40B4-BE49-F238E27FC236}">
                <a16:creationId xmlns:a16="http://schemas.microsoft.com/office/drawing/2014/main" id="{AD93671C-04B8-00FD-7664-9E1A0E53802E}"/>
              </a:ext>
            </a:extLst>
          </p:cNvPr>
          <p:cNvPicPr>
            <a:picLocks noChangeAspect="1"/>
          </p:cNvPicPr>
          <p:nvPr/>
        </p:nvPicPr>
        <p:blipFill>
          <a:blip r:embed="rId3"/>
          <a:stretch>
            <a:fillRect/>
          </a:stretch>
        </p:blipFill>
        <p:spPr>
          <a:xfrm>
            <a:off x="5460960" y="3323644"/>
            <a:ext cx="3683040" cy="1819855"/>
          </a:xfrm>
          <a:prstGeom prst="rect">
            <a:avLst/>
          </a:prstGeom>
        </p:spPr>
      </p:pic>
      <p:sp>
        <p:nvSpPr>
          <p:cNvPr id="25" name="TextBox 24">
            <a:extLst>
              <a:ext uri="{FF2B5EF4-FFF2-40B4-BE49-F238E27FC236}">
                <a16:creationId xmlns:a16="http://schemas.microsoft.com/office/drawing/2014/main" id="{74F711BB-25A6-3EBC-8B7E-F9B0D34561BE}"/>
              </a:ext>
            </a:extLst>
          </p:cNvPr>
          <p:cNvSpPr txBox="1"/>
          <p:nvPr/>
        </p:nvSpPr>
        <p:spPr>
          <a:xfrm>
            <a:off x="641726" y="1340603"/>
            <a:ext cx="6082629" cy="2062103"/>
          </a:xfrm>
          <a:prstGeom prst="rect">
            <a:avLst/>
          </a:prstGeom>
          <a:noFill/>
        </p:spPr>
        <p:txBody>
          <a:bodyPr wrap="square">
            <a:spAutoFit/>
          </a:bodyPr>
          <a:lstStyle/>
          <a:p>
            <a:r>
              <a:rPr lang="en-US" sz="1600" dirty="0">
                <a:latin typeface="Sitka Banner" pitchFamily="2" charset="0"/>
                <a:cs typeface="Times New Roman" panose="02020603050405020304" pitchFamily="18" charset="0"/>
              </a:rPr>
              <a:t>In an experiment, researchers aim to understand how changes in one variable affect another variable. The variable that is changed or controlled by the researcher is known as the independent variable, while the variable that changes in response to the manipulation of the independent variable is known as the dependent variable. By manipulating independent variables and measuring the effect on dependent variables, researchers can draw conclusions about the cause-and-effect relationship between the two variables.</a:t>
            </a:r>
          </a:p>
        </p:txBody>
      </p:sp>
      <p:sp>
        <p:nvSpPr>
          <p:cNvPr id="27" name="Google Shape;1259;p66">
            <a:extLst>
              <a:ext uri="{FF2B5EF4-FFF2-40B4-BE49-F238E27FC236}">
                <a16:creationId xmlns:a16="http://schemas.microsoft.com/office/drawing/2014/main" id="{57A5CB34-5CEC-987E-9811-F108C1009BC4}"/>
              </a:ext>
            </a:extLst>
          </p:cNvPr>
          <p:cNvSpPr txBox="1">
            <a:spLocks/>
          </p:cNvSpPr>
          <p:nvPr/>
        </p:nvSpPr>
        <p:spPr>
          <a:xfrm>
            <a:off x="-286718" y="557940"/>
            <a:ext cx="8322590" cy="7826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Impact"/>
              <a:buChar char="-"/>
              <a:defRPr sz="2700" b="1" i="0" u="none" strike="noStrike" cap="none">
                <a:solidFill>
                  <a:schemeClr val="lt1"/>
                </a:solidFill>
                <a:latin typeface="Impact"/>
                <a:ea typeface="Impact"/>
                <a:cs typeface="Impact"/>
                <a:sym typeface="Impact"/>
              </a:defRPr>
            </a:lvl1pPr>
            <a:lvl2pPr marR="0" lvl="1"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9pPr>
          </a:lstStyle>
          <a:p>
            <a:pPr marL="457200" algn="ctr">
              <a:buFont typeface="Impact"/>
              <a:buNone/>
            </a:pPr>
            <a:r>
              <a:rPr lang="en-IN" sz="3000" dirty="0">
                <a:latin typeface="Times New Roman" panose="02020603050405020304" pitchFamily="18" charset="0"/>
                <a:cs typeface="Times New Roman" panose="02020603050405020304" pitchFamily="18" charset="0"/>
              </a:rPr>
              <a:t>Independent Variable and Dependent Variable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2" name="Google Shape;1592;p71"/>
          <p:cNvSpPr txBox="1">
            <a:spLocks noGrp="1"/>
          </p:cNvSpPr>
          <p:nvPr>
            <p:ph type="title"/>
          </p:nvPr>
        </p:nvSpPr>
        <p:spPr>
          <a:xfrm>
            <a:off x="836300" y="1660975"/>
            <a:ext cx="3735900" cy="9102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Research Methodology</a:t>
            </a:r>
            <a:endParaRPr dirty="0"/>
          </a:p>
        </p:txBody>
      </p:sp>
      <p:grpSp>
        <p:nvGrpSpPr>
          <p:cNvPr id="1594" name="Google Shape;1594;p71"/>
          <p:cNvGrpSpPr/>
          <p:nvPr/>
        </p:nvGrpSpPr>
        <p:grpSpPr>
          <a:xfrm>
            <a:off x="4492070" y="818397"/>
            <a:ext cx="5194645" cy="5270211"/>
            <a:chOff x="4492070" y="818397"/>
            <a:chExt cx="5194645" cy="5270211"/>
          </a:xfrm>
        </p:grpSpPr>
        <p:sp>
          <p:nvSpPr>
            <p:cNvPr id="1595" name="Google Shape;1595;p71"/>
            <p:cNvSpPr/>
            <p:nvPr/>
          </p:nvSpPr>
          <p:spPr>
            <a:xfrm>
              <a:off x="6847952" y="1828771"/>
              <a:ext cx="869412" cy="678121"/>
            </a:xfrm>
            <a:custGeom>
              <a:avLst/>
              <a:gdLst/>
              <a:ahLst/>
              <a:cxnLst/>
              <a:rect l="l" t="t" r="r" b="b"/>
              <a:pathLst>
                <a:path w="21984" h="17147" extrusionOk="0">
                  <a:moveTo>
                    <a:pt x="1" y="0"/>
                  </a:moveTo>
                  <a:lnTo>
                    <a:pt x="1" y="17146"/>
                  </a:lnTo>
                  <a:lnTo>
                    <a:pt x="13410" y="17146"/>
                  </a:lnTo>
                  <a:cubicBezTo>
                    <a:pt x="18147" y="17146"/>
                    <a:pt x="21983" y="13310"/>
                    <a:pt x="21983" y="8540"/>
                  </a:cubicBezTo>
                  <a:cubicBezTo>
                    <a:pt x="21983" y="3837"/>
                    <a:pt x="18147" y="0"/>
                    <a:pt x="13410" y="0"/>
                  </a:cubicBezTo>
                  <a:close/>
                </a:path>
              </a:pathLst>
            </a:custGeom>
            <a:solidFill>
              <a:srgbClr val="007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1"/>
            <p:cNvSpPr/>
            <p:nvPr/>
          </p:nvSpPr>
          <p:spPr>
            <a:xfrm>
              <a:off x="7053753" y="1992692"/>
              <a:ext cx="245432" cy="222652"/>
            </a:xfrm>
            <a:custGeom>
              <a:avLst/>
              <a:gdLst/>
              <a:ahLst/>
              <a:cxnLst/>
              <a:rect l="l" t="t" r="r" b="b"/>
              <a:pathLst>
                <a:path w="6206" h="5630" extrusionOk="0">
                  <a:moveTo>
                    <a:pt x="3099" y="859"/>
                  </a:moveTo>
                  <a:cubicBezTo>
                    <a:pt x="3603" y="859"/>
                    <a:pt x="4104" y="1059"/>
                    <a:pt x="4470" y="1459"/>
                  </a:cubicBezTo>
                  <a:cubicBezTo>
                    <a:pt x="5271" y="2193"/>
                    <a:pt x="5271" y="3428"/>
                    <a:pt x="4470" y="4228"/>
                  </a:cubicBezTo>
                  <a:cubicBezTo>
                    <a:pt x="4104" y="4628"/>
                    <a:pt x="3603" y="4829"/>
                    <a:pt x="3099" y="4829"/>
                  </a:cubicBezTo>
                  <a:cubicBezTo>
                    <a:pt x="2594" y="4829"/>
                    <a:pt x="2085" y="4628"/>
                    <a:pt x="1702" y="4228"/>
                  </a:cubicBezTo>
                  <a:cubicBezTo>
                    <a:pt x="901" y="3494"/>
                    <a:pt x="901" y="2227"/>
                    <a:pt x="1702" y="1459"/>
                  </a:cubicBezTo>
                  <a:cubicBezTo>
                    <a:pt x="2085" y="1059"/>
                    <a:pt x="2594" y="859"/>
                    <a:pt x="3099" y="859"/>
                  </a:cubicBezTo>
                  <a:close/>
                  <a:moveTo>
                    <a:pt x="3090" y="0"/>
                  </a:moveTo>
                  <a:cubicBezTo>
                    <a:pt x="2369" y="0"/>
                    <a:pt x="1652" y="275"/>
                    <a:pt x="1101" y="826"/>
                  </a:cubicBezTo>
                  <a:cubicBezTo>
                    <a:pt x="1" y="1960"/>
                    <a:pt x="1" y="3728"/>
                    <a:pt x="1101" y="4829"/>
                  </a:cubicBezTo>
                  <a:cubicBezTo>
                    <a:pt x="1668" y="5362"/>
                    <a:pt x="2402" y="5629"/>
                    <a:pt x="3128" y="5629"/>
                  </a:cubicBezTo>
                  <a:cubicBezTo>
                    <a:pt x="3853" y="5629"/>
                    <a:pt x="4571" y="5362"/>
                    <a:pt x="5104" y="4829"/>
                  </a:cubicBezTo>
                  <a:cubicBezTo>
                    <a:pt x="6205" y="3728"/>
                    <a:pt x="6205" y="1960"/>
                    <a:pt x="5104" y="826"/>
                  </a:cubicBezTo>
                  <a:cubicBezTo>
                    <a:pt x="4537" y="275"/>
                    <a:pt x="3812" y="0"/>
                    <a:pt x="30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1"/>
            <p:cNvSpPr/>
            <p:nvPr/>
          </p:nvSpPr>
          <p:spPr>
            <a:xfrm>
              <a:off x="7230527" y="2159895"/>
              <a:ext cx="62050" cy="62010"/>
            </a:xfrm>
            <a:custGeom>
              <a:avLst/>
              <a:gdLst/>
              <a:ahLst/>
              <a:cxnLst/>
              <a:rect l="l" t="t" r="r" b="b"/>
              <a:pathLst>
                <a:path w="1569" h="1568" extrusionOk="0">
                  <a:moveTo>
                    <a:pt x="601" y="0"/>
                  </a:moveTo>
                  <a:lnTo>
                    <a:pt x="0" y="601"/>
                  </a:lnTo>
                  <a:lnTo>
                    <a:pt x="968" y="1568"/>
                  </a:lnTo>
                  <a:lnTo>
                    <a:pt x="1568" y="1001"/>
                  </a:lnTo>
                  <a:lnTo>
                    <a:pt x="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1"/>
            <p:cNvSpPr/>
            <p:nvPr/>
          </p:nvSpPr>
          <p:spPr>
            <a:xfrm>
              <a:off x="7262204" y="2192520"/>
              <a:ext cx="153049" cy="148461"/>
            </a:xfrm>
            <a:custGeom>
              <a:avLst/>
              <a:gdLst/>
              <a:ahLst/>
              <a:cxnLst/>
              <a:rect l="l" t="t" r="r" b="b"/>
              <a:pathLst>
                <a:path w="3870" h="3754" extrusionOk="0">
                  <a:moveTo>
                    <a:pt x="688" y="1"/>
                  </a:moveTo>
                  <a:cubicBezTo>
                    <a:pt x="534" y="1"/>
                    <a:pt x="384" y="59"/>
                    <a:pt x="267" y="176"/>
                  </a:cubicBezTo>
                  <a:cubicBezTo>
                    <a:pt x="0" y="443"/>
                    <a:pt x="0" y="810"/>
                    <a:pt x="267" y="1076"/>
                  </a:cubicBezTo>
                  <a:lnTo>
                    <a:pt x="2769" y="3578"/>
                  </a:lnTo>
                  <a:cubicBezTo>
                    <a:pt x="2885" y="3695"/>
                    <a:pt x="3036" y="3753"/>
                    <a:pt x="3190" y="3753"/>
                  </a:cubicBezTo>
                  <a:cubicBezTo>
                    <a:pt x="3344" y="3753"/>
                    <a:pt x="3503" y="3695"/>
                    <a:pt x="3636" y="3578"/>
                  </a:cubicBezTo>
                  <a:cubicBezTo>
                    <a:pt x="3869" y="3345"/>
                    <a:pt x="3869" y="2944"/>
                    <a:pt x="3636" y="2678"/>
                  </a:cubicBezTo>
                  <a:lnTo>
                    <a:pt x="1134" y="176"/>
                  </a:lnTo>
                  <a:cubicBezTo>
                    <a:pt x="1001" y="59"/>
                    <a:pt x="842" y="1"/>
                    <a:pt x="6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1"/>
            <p:cNvSpPr/>
            <p:nvPr/>
          </p:nvSpPr>
          <p:spPr>
            <a:xfrm>
              <a:off x="5990900" y="1385488"/>
              <a:ext cx="69250" cy="19200"/>
            </a:xfrm>
            <a:custGeom>
              <a:avLst/>
              <a:gdLst/>
              <a:ahLst/>
              <a:cxnLst/>
              <a:rect l="l" t="t" r="r" b="b"/>
              <a:pathLst>
                <a:path w="2770" h="768" extrusionOk="0">
                  <a:moveTo>
                    <a:pt x="401" y="0"/>
                  </a:moveTo>
                  <a:cubicBezTo>
                    <a:pt x="167" y="0"/>
                    <a:pt x="0" y="167"/>
                    <a:pt x="0" y="400"/>
                  </a:cubicBezTo>
                  <a:cubicBezTo>
                    <a:pt x="0" y="600"/>
                    <a:pt x="167" y="767"/>
                    <a:pt x="401" y="767"/>
                  </a:cubicBezTo>
                  <a:lnTo>
                    <a:pt x="2335" y="767"/>
                  </a:lnTo>
                  <a:cubicBezTo>
                    <a:pt x="2602" y="767"/>
                    <a:pt x="2769" y="567"/>
                    <a:pt x="2736" y="400"/>
                  </a:cubicBezTo>
                  <a:cubicBezTo>
                    <a:pt x="2736" y="167"/>
                    <a:pt x="2569" y="0"/>
                    <a:pt x="2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1"/>
            <p:cNvSpPr/>
            <p:nvPr/>
          </p:nvSpPr>
          <p:spPr>
            <a:xfrm>
              <a:off x="6020075" y="1419888"/>
              <a:ext cx="57575" cy="55675"/>
            </a:xfrm>
            <a:custGeom>
              <a:avLst/>
              <a:gdLst/>
              <a:ahLst/>
              <a:cxnLst/>
              <a:rect l="l" t="t" r="r" b="b"/>
              <a:pathLst>
                <a:path w="2303" h="2227" extrusionOk="0">
                  <a:moveTo>
                    <a:pt x="1881" y="0"/>
                  </a:moveTo>
                  <a:cubicBezTo>
                    <a:pt x="1785" y="0"/>
                    <a:pt x="1685" y="42"/>
                    <a:pt x="1602" y="125"/>
                  </a:cubicBezTo>
                  <a:lnTo>
                    <a:pt x="168" y="1559"/>
                  </a:lnTo>
                  <a:cubicBezTo>
                    <a:pt x="1" y="1693"/>
                    <a:pt x="1" y="1926"/>
                    <a:pt x="168" y="2093"/>
                  </a:cubicBezTo>
                  <a:cubicBezTo>
                    <a:pt x="268" y="2193"/>
                    <a:pt x="401" y="2227"/>
                    <a:pt x="468" y="2227"/>
                  </a:cubicBezTo>
                  <a:cubicBezTo>
                    <a:pt x="568" y="2227"/>
                    <a:pt x="668" y="2193"/>
                    <a:pt x="701" y="2093"/>
                  </a:cubicBezTo>
                  <a:lnTo>
                    <a:pt x="2136" y="692"/>
                  </a:lnTo>
                  <a:cubicBezTo>
                    <a:pt x="2303" y="559"/>
                    <a:pt x="2303" y="292"/>
                    <a:pt x="2136" y="125"/>
                  </a:cubicBezTo>
                  <a:cubicBezTo>
                    <a:pt x="2069" y="42"/>
                    <a:pt x="197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1"/>
            <p:cNvSpPr/>
            <p:nvPr/>
          </p:nvSpPr>
          <p:spPr>
            <a:xfrm>
              <a:off x="6095150" y="1436338"/>
              <a:ext cx="19200" cy="67575"/>
            </a:xfrm>
            <a:custGeom>
              <a:avLst/>
              <a:gdLst/>
              <a:ahLst/>
              <a:cxnLst/>
              <a:rect l="l" t="t" r="r" b="b"/>
              <a:pathLst>
                <a:path w="768" h="2703" extrusionOk="0">
                  <a:moveTo>
                    <a:pt x="400" y="1"/>
                  </a:moveTo>
                  <a:cubicBezTo>
                    <a:pt x="167" y="1"/>
                    <a:pt x="0" y="168"/>
                    <a:pt x="0" y="368"/>
                  </a:cubicBezTo>
                  <a:lnTo>
                    <a:pt x="0" y="2302"/>
                  </a:lnTo>
                  <a:cubicBezTo>
                    <a:pt x="0" y="2536"/>
                    <a:pt x="167" y="2703"/>
                    <a:pt x="400" y="2703"/>
                  </a:cubicBezTo>
                  <a:cubicBezTo>
                    <a:pt x="600" y="2703"/>
                    <a:pt x="767" y="2503"/>
                    <a:pt x="767" y="2302"/>
                  </a:cubicBezTo>
                  <a:lnTo>
                    <a:pt x="767" y="368"/>
                  </a:lnTo>
                  <a:cubicBezTo>
                    <a:pt x="767" y="168"/>
                    <a:pt x="600" y="1"/>
                    <a:pt x="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1"/>
            <p:cNvSpPr/>
            <p:nvPr/>
          </p:nvSpPr>
          <p:spPr>
            <a:xfrm>
              <a:off x="6128500" y="1415713"/>
              <a:ext cx="57550" cy="55675"/>
            </a:xfrm>
            <a:custGeom>
              <a:avLst/>
              <a:gdLst/>
              <a:ahLst/>
              <a:cxnLst/>
              <a:rect l="l" t="t" r="r" b="b"/>
              <a:pathLst>
                <a:path w="2302" h="2227" extrusionOk="0">
                  <a:moveTo>
                    <a:pt x="463" y="0"/>
                  </a:moveTo>
                  <a:cubicBezTo>
                    <a:pt x="359" y="0"/>
                    <a:pt x="250" y="42"/>
                    <a:pt x="167" y="125"/>
                  </a:cubicBezTo>
                  <a:cubicBezTo>
                    <a:pt x="0" y="259"/>
                    <a:pt x="0" y="526"/>
                    <a:pt x="167" y="692"/>
                  </a:cubicBezTo>
                  <a:lnTo>
                    <a:pt x="1601" y="2093"/>
                  </a:lnTo>
                  <a:cubicBezTo>
                    <a:pt x="1668" y="2193"/>
                    <a:pt x="1802" y="2227"/>
                    <a:pt x="1902" y="2227"/>
                  </a:cubicBezTo>
                  <a:cubicBezTo>
                    <a:pt x="1968" y="2227"/>
                    <a:pt x="2068" y="2193"/>
                    <a:pt x="2135" y="2093"/>
                  </a:cubicBezTo>
                  <a:cubicBezTo>
                    <a:pt x="2302" y="1960"/>
                    <a:pt x="2302" y="1726"/>
                    <a:pt x="2135" y="1560"/>
                  </a:cubicBezTo>
                  <a:lnTo>
                    <a:pt x="734" y="125"/>
                  </a:lnTo>
                  <a:cubicBezTo>
                    <a:pt x="667" y="42"/>
                    <a:pt x="567" y="0"/>
                    <a:pt x="4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1"/>
            <p:cNvSpPr/>
            <p:nvPr/>
          </p:nvSpPr>
          <p:spPr>
            <a:xfrm>
              <a:off x="6144350" y="1380463"/>
              <a:ext cx="69225" cy="19225"/>
            </a:xfrm>
            <a:custGeom>
              <a:avLst/>
              <a:gdLst/>
              <a:ahLst/>
              <a:cxnLst/>
              <a:rect l="l" t="t" r="r" b="b"/>
              <a:pathLst>
                <a:path w="2769" h="769" extrusionOk="0">
                  <a:moveTo>
                    <a:pt x="367" y="1"/>
                  </a:moveTo>
                  <a:cubicBezTo>
                    <a:pt x="167" y="1"/>
                    <a:pt x="0" y="168"/>
                    <a:pt x="0" y="368"/>
                  </a:cubicBezTo>
                  <a:cubicBezTo>
                    <a:pt x="0" y="601"/>
                    <a:pt x="167" y="768"/>
                    <a:pt x="367" y="768"/>
                  </a:cubicBezTo>
                  <a:lnTo>
                    <a:pt x="2335" y="768"/>
                  </a:lnTo>
                  <a:cubicBezTo>
                    <a:pt x="2602" y="768"/>
                    <a:pt x="2769" y="601"/>
                    <a:pt x="2702" y="368"/>
                  </a:cubicBezTo>
                  <a:cubicBezTo>
                    <a:pt x="2702" y="168"/>
                    <a:pt x="2535" y="1"/>
                    <a:pt x="2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1"/>
            <p:cNvSpPr/>
            <p:nvPr/>
          </p:nvSpPr>
          <p:spPr>
            <a:xfrm>
              <a:off x="6903357" y="3282502"/>
              <a:ext cx="533021" cy="715019"/>
            </a:xfrm>
            <a:custGeom>
              <a:avLst/>
              <a:gdLst/>
              <a:ahLst/>
              <a:cxnLst/>
              <a:rect l="l" t="t" r="r" b="b"/>
              <a:pathLst>
                <a:path w="13478" h="18080" extrusionOk="0">
                  <a:moveTo>
                    <a:pt x="5138" y="0"/>
                  </a:moveTo>
                  <a:lnTo>
                    <a:pt x="1" y="2802"/>
                  </a:lnTo>
                  <a:lnTo>
                    <a:pt x="8374" y="18080"/>
                  </a:lnTo>
                  <a:lnTo>
                    <a:pt x="13477" y="15278"/>
                  </a:lnTo>
                  <a:lnTo>
                    <a:pt x="5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1"/>
            <p:cNvSpPr/>
            <p:nvPr/>
          </p:nvSpPr>
          <p:spPr>
            <a:xfrm>
              <a:off x="5115882" y="1075212"/>
              <a:ext cx="2598864" cy="2367630"/>
            </a:xfrm>
            <a:custGeom>
              <a:avLst/>
              <a:gdLst/>
              <a:ahLst/>
              <a:cxnLst/>
              <a:rect l="l" t="t" r="r" b="b"/>
              <a:pathLst>
                <a:path w="65715" h="59868" extrusionOk="0">
                  <a:moveTo>
                    <a:pt x="32862" y="0"/>
                  </a:moveTo>
                  <a:cubicBezTo>
                    <a:pt x="25202" y="0"/>
                    <a:pt x="17547" y="2927"/>
                    <a:pt x="11709" y="8781"/>
                  </a:cubicBezTo>
                  <a:cubicBezTo>
                    <a:pt x="1" y="20456"/>
                    <a:pt x="1" y="39403"/>
                    <a:pt x="11709" y="51112"/>
                  </a:cubicBezTo>
                  <a:cubicBezTo>
                    <a:pt x="17547" y="56949"/>
                    <a:pt x="25202" y="59868"/>
                    <a:pt x="32862" y="59868"/>
                  </a:cubicBezTo>
                  <a:cubicBezTo>
                    <a:pt x="40522" y="59868"/>
                    <a:pt x="48185" y="56949"/>
                    <a:pt x="54040" y="51112"/>
                  </a:cubicBezTo>
                  <a:cubicBezTo>
                    <a:pt x="65715" y="39403"/>
                    <a:pt x="65715" y="20456"/>
                    <a:pt x="54040" y="8781"/>
                  </a:cubicBezTo>
                  <a:cubicBezTo>
                    <a:pt x="48185" y="2927"/>
                    <a:pt x="40522" y="0"/>
                    <a:pt x="328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1"/>
            <p:cNvSpPr/>
            <p:nvPr/>
          </p:nvSpPr>
          <p:spPr>
            <a:xfrm>
              <a:off x="5344106" y="1831105"/>
              <a:ext cx="209799" cy="347623"/>
            </a:xfrm>
            <a:custGeom>
              <a:avLst/>
              <a:gdLst/>
              <a:ahLst/>
              <a:cxnLst/>
              <a:rect l="l" t="t" r="r" b="b"/>
              <a:pathLst>
                <a:path w="5305" h="8790" extrusionOk="0">
                  <a:moveTo>
                    <a:pt x="3316" y="0"/>
                  </a:moveTo>
                  <a:cubicBezTo>
                    <a:pt x="2583" y="0"/>
                    <a:pt x="1896" y="439"/>
                    <a:pt x="1635" y="1142"/>
                  </a:cubicBezTo>
                  <a:cubicBezTo>
                    <a:pt x="968" y="2977"/>
                    <a:pt x="468" y="4812"/>
                    <a:pt x="168" y="6746"/>
                  </a:cubicBezTo>
                  <a:cubicBezTo>
                    <a:pt x="1" y="7714"/>
                    <a:pt x="735" y="8614"/>
                    <a:pt x="1669" y="8781"/>
                  </a:cubicBezTo>
                  <a:cubicBezTo>
                    <a:pt x="1741" y="8787"/>
                    <a:pt x="1811" y="8789"/>
                    <a:pt x="1880" y="8789"/>
                  </a:cubicBezTo>
                  <a:cubicBezTo>
                    <a:pt x="2224" y="8789"/>
                    <a:pt x="2525" y="8720"/>
                    <a:pt x="2803" y="8581"/>
                  </a:cubicBezTo>
                  <a:cubicBezTo>
                    <a:pt x="3270" y="8314"/>
                    <a:pt x="3637" y="7880"/>
                    <a:pt x="3670" y="7247"/>
                  </a:cubicBezTo>
                  <a:cubicBezTo>
                    <a:pt x="3937" y="5612"/>
                    <a:pt x="4404" y="3944"/>
                    <a:pt x="4971" y="2410"/>
                  </a:cubicBezTo>
                  <a:cubicBezTo>
                    <a:pt x="5305" y="1476"/>
                    <a:pt x="4838" y="442"/>
                    <a:pt x="3937" y="108"/>
                  </a:cubicBezTo>
                  <a:cubicBezTo>
                    <a:pt x="3732" y="35"/>
                    <a:pt x="3522" y="0"/>
                    <a:pt x="3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1"/>
            <p:cNvSpPr/>
            <p:nvPr/>
          </p:nvSpPr>
          <p:spPr>
            <a:xfrm>
              <a:off x="5353360" y="2387959"/>
              <a:ext cx="682036" cy="836588"/>
            </a:xfrm>
            <a:custGeom>
              <a:avLst/>
              <a:gdLst/>
              <a:ahLst/>
              <a:cxnLst/>
              <a:rect l="l" t="t" r="r" b="b"/>
              <a:pathLst>
                <a:path w="17246" h="21154" extrusionOk="0">
                  <a:moveTo>
                    <a:pt x="1961" y="0"/>
                  </a:moveTo>
                  <a:cubicBezTo>
                    <a:pt x="1842" y="0"/>
                    <a:pt x="1722" y="12"/>
                    <a:pt x="1601" y="37"/>
                  </a:cubicBezTo>
                  <a:cubicBezTo>
                    <a:pt x="601" y="237"/>
                    <a:pt x="0" y="1205"/>
                    <a:pt x="200" y="2172"/>
                  </a:cubicBezTo>
                  <a:cubicBezTo>
                    <a:pt x="734" y="4841"/>
                    <a:pt x="1668" y="7409"/>
                    <a:pt x="3002" y="9844"/>
                  </a:cubicBezTo>
                  <a:cubicBezTo>
                    <a:pt x="5571" y="14648"/>
                    <a:pt x="9540" y="18484"/>
                    <a:pt x="14377" y="20986"/>
                  </a:cubicBezTo>
                  <a:cubicBezTo>
                    <a:pt x="14627" y="21095"/>
                    <a:pt x="14899" y="21153"/>
                    <a:pt x="15169" y="21153"/>
                  </a:cubicBezTo>
                  <a:cubicBezTo>
                    <a:pt x="15476" y="21153"/>
                    <a:pt x="15779" y="21078"/>
                    <a:pt x="16045" y="20919"/>
                  </a:cubicBezTo>
                  <a:cubicBezTo>
                    <a:pt x="16345" y="20752"/>
                    <a:pt x="16612" y="20519"/>
                    <a:pt x="16846" y="20218"/>
                  </a:cubicBezTo>
                  <a:cubicBezTo>
                    <a:pt x="17246" y="19351"/>
                    <a:pt x="16912" y="18250"/>
                    <a:pt x="16045" y="17817"/>
                  </a:cubicBezTo>
                  <a:cubicBezTo>
                    <a:pt x="11875" y="15648"/>
                    <a:pt x="8406" y="12313"/>
                    <a:pt x="6171" y="8143"/>
                  </a:cubicBezTo>
                  <a:cubicBezTo>
                    <a:pt x="5037" y="6042"/>
                    <a:pt x="4203" y="3807"/>
                    <a:pt x="3736" y="1472"/>
                  </a:cubicBezTo>
                  <a:cubicBezTo>
                    <a:pt x="3561" y="595"/>
                    <a:pt x="2797" y="0"/>
                    <a:pt x="19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1"/>
            <p:cNvSpPr/>
            <p:nvPr/>
          </p:nvSpPr>
          <p:spPr>
            <a:xfrm>
              <a:off x="4768977" y="818397"/>
              <a:ext cx="3292725" cy="2883606"/>
            </a:xfrm>
            <a:custGeom>
              <a:avLst/>
              <a:gdLst/>
              <a:ahLst/>
              <a:cxnLst/>
              <a:rect l="l" t="t" r="r" b="b"/>
              <a:pathLst>
                <a:path w="83260" h="72915" extrusionOk="0">
                  <a:moveTo>
                    <a:pt x="41584" y="6485"/>
                  </a:moveTo>
                  <a:cubicBezTo>
                    <a:pt x="52166" y="6485"/>
                    <a:pt x="62420" y="12105"/>
                    <a:pt x="67882" y="22047"/>
                  </a:cubicBezTo>
                  <a:cubicBezTo>
                    <a:pt x="75854" y="36591"/>
                    <a:pt x="70517" y="54770"/>
                    <a:pt x="56007" y="62709"/>
                  </a:cubicBezTo>
                  <a:cubicBezTo>
                    <a:pt x="51439" y="65198"/>
                    <a:pt x="46507" y="66381"/>
                    <a:pt x="41645" y="66381"/>
                  </a:cubicBezTo>
                  <a:cubicBezTo>
                    <a:pt x="31062" y="66381"/>
                    <a:pt x="20807" y="60777"/>
                    <a:pt x="15344" y="50834"/>
                  </a:cubicBezTo>
                  <a:cubicBezTo>
                    <a:pt x="7439" y="36324"/>
                    <a:pt x="12709" y="18144"/>
                    <a:pt x="27219" y="10172"/>
                  </a:cubicBezTo>
                  <a:cubicBezTo>
                    <a:pt x="31788" y="7672"/>
                    <a:pt x="36721" y="6485"/>
                    <a:pt x="41584" y="6485"/>
                  </a:cubicBezTo>
                  <a:close/>
                  <a:moveTo>
                    <a:pt x="41613" y="0"/>
                  </a:moveTo>
                  <a:cubicBezTo>
                    <a:pt x="35701" y="0"/>
                    <a:pt x="29705" y="1439"/>
                    <a:pt x="24151" y="4468"/>
                  </a:cubicBezTo>
                  <a:cubicBezTo>
                    <a:pt x="6471" y="14108"/>
                    <a:pt x="0" y="36257"/>
                    <a:pt x="9640" y="53936"/>
                  </a:cubicBezTo>
                  <a:cubicBezTo>
                    <a:pt x="16274" y="66061"/>
                    <a:pt x="28776" y="72914"/>
                    <a:pt x="41680" y="72914"/>
                  </a:cubicBezTo>
                  <a:cubicBezTo>
                    <a:pt x="47592" y="72914"/>
                    <a:pt x="53588" y="71476"/>
                    <a:pt x="59142" y="68447"/>
                  </a:cubicBezTo>
                  <a:cubicBezTo>
                    <a:pt x="76822" y="58773"/>
                    <a:pt x="83259" y="36657"/>
                    <a:pt x="73653" y="18978"/>
                  </a:cubicBezTo>
                  <a:cubicBezTo>
                    <a:pt x="67018" y="6853"/>
                    <a:pt x="54517" y="0"/>
                    <a:pt x="41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71"/>
            <p:cNvGrpSpPr/>
            <p:nvPr/>
          </p:nvGrpSpPr>
          <p:grpSpPr>
            <a:xfrm>
              <a:off x="7156881" y="3843272"/>
              <a:ext cx="1333739" cy="1981488"/>
              <a:chOff x="7950625" y="4108750"/>
              <a:chExt cx="843125" cy="1252600"/>
            </a:xfrm>
          </p:grpSpPr>
          <p:sp>
            <p:nvSpPr>
              <p:cNvPr id="1610" name="Google Shape;1610;p71"/>
              <p:cNvSpPr/>
              <p:nvPr/>
            </p:nvSpPr>
            <p:spPr>
              <a:xfrm>
                <a:off x="7950625" y="4108750"/>
                <a:ext cx="843125" cy="1252600"/>
              </a:xfrm>
              <a:custGeom>
                <a:avLst/>
                <a:gdLst/>
                <a:ahLst/>
                <a:cxnLst/>
                <a:rect l="l" t="t" r="r" b="b"/>
                <a:pathLst>
                  <a:path w="33725" h="50104" extrusionOk="0">
                    <a:moveTo>
                      <a:pt x="9007" y="1"/>
                    </a:moveTo>
                    <a:lnTo>
                      <a:pt x="0" y="4938"/>
                    </a:lnTo>
                    <a:lnTo>
                      <a:pt x="24685" y="50103"/>
                    </a:lnTo>
                    <a:lnTo>
                      <a:pt x="33725" y="45167"/>
                    </a:lnTo>
                    <a:lnTo>
                      <a:pt x="9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1"/>
              <p:cNvSpPr/>
              <p:nvPr/>
            </p:nvSpPr>
            <p:spPr>
              <a:xfrm>
                <a:off x="7983975" y="4189650"/>
                <a:ext cx="662175" cy="1154175"/>
              </a:xfrm>
              <a:custGeom>
                <a:avLst/>
                <a:gdLst/>
                <a:ahLst/>
                <a:cxnLst/>
                <a:rect l="l" t="t" r="r" b="b"/>
                <a:pathLst>
                  <a:path w="26487" h="46167" extrusionOk="0">
                    <a:moveTo>
                      <a:pt x="1769" y="1"/>
                    </a:moveTo>
                    <a:lnTo>
                      <a:pt x="1" y="1001"/>
                    </a:lnTo>
                    <a:lnTo>
                      <a:pt x="24685" y="46167"/>
                    </a:lnTo>
                    <a:lnTo>
                      <a:pt x="26486" y="45200"/>
                    </a:lnTo>
                    <a:lnTo>
                      <a:pt x="17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1"/>
              <p:cNvSpPr/>
              <p:nvPr/>
            </p:nvSpPr>
            <p:spPr>
              <a:xfrm>
                <a:off x="8102400" y="4108750"/>
                <a:ext cx="691350" cy="1169200"/>
              </a:xfrm>
              <a:custGeom>
                <a:avLst/>
                <a:gdLst/>
                <a:ahLst/>
                <a:cxnLst/>
                <a:rect l="l" t="t" r="r" b="b"/>
                <a:pathLst>
                  <a:path w="27654" h="46768" extrusionOk="0">
                    <a:moveTo>
                      <a:pt x="2969" y="1"/>
                    </a:moveTo>
                    <a:lnTo>
                      <a:pt x="0" y="1602"/>
                    </a:lnTo>
                    <a:lnTo>
                      <a:pt x="24718" y="46768"/>
                    </a:lnTo>
                    <a:lnTo>
                      <a:pt x="27654" y="45167"/>
                    </a:lnTo>
                    <a:lnTo>
                      <a:pt x="29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71"/>
            <p:cNvGrpSpPr/>
            <p:nvPr/>
          </p:nvGrpSpPr>
          <p:grpSpPr>
            <a:xfrm>
              <a:off x="6474845" y="3305070"/>
              <a:ext cx="349639" cy="349600"/>
              <a:chOff x="7519475" y="3768525"/>
              <a:chExt cx="221025" cy="221000"/>
            </a:xfrm>
          </p:grpSpPr>
          <p:sp>
            <p:nvSpPr>
              <p:cNvPr id="1614" name="Google Shape;1614;p71"/>
              <p:cNvSpPr/>
              <p:nvPr/>
            </p:nvSpPr>
            <p:spPr>
              <a:xfrm>
                <a:off x="7617050" y="3768525"/>
                <a:ext cx="20050" cy="67575"/>
              </a:xfrm>
              <a:custGeom>
                <a:avLst/>
                <a:gdLst/>
                <a:ahLst/>
                <a:cxnLst/>
                <a:rect l="l" t="t" r="r" b="b"/>
                <a:pathLst>
                  <a:path w="802" h="2703" extrusionOk="0">
                    <a:moveTo>
                      <a:pt x="368" y="0"/>
                    </a:moveTo>
                    <a:cubicBezTo>
                      <a:pt x="167" y="0"/>
                      <a:pt x="1" y="167"/>
                      <a:pt x="1" y="367"/>
                    </a:cubicBezTo>
                    <a:lnTo>
                      <a:pt x="1" y="2335"/>
                    </a:lnTo>
                    <a:cubicBezTo>
                      <a:pt x="1" y="2535"/>
                      <a:pt x="167" y="2702"/>
                      <a:pt x="368" y="2702"/>
                    </a:cubicBezTo>
                    <a:cubicBezTo>
                      <a:pt x="601" y="2702"/>
                      <a:pt x="801" y="2535"/>
                      <a:pt x="768" y="2335"/>
                    </a:cubicBezTo>
                    <a:lnTo>
                      <a:pt x="768" y="367"/>
                    </a:lnTo>
                    <a:cubicBezTo>
                      <a:pt x="768" y="167"/>
                      <a:pt x="601" y="0"/>
                      <a:pt x="3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1"/>
              <p:cNvSpPr/>
              <p:nvPr/>
            </p:nvSpPr>
            <p:spPr>
              <a:xfrm>
                <a:off x="7544500" y="3797900"/>
                <a:ext cx="56725" cy="54875"/>
              </a:xfrm>
              <a:custGeom>
                <a:avLst/>
                <a:gdLst/>
                <a:ahLst/>
                <a:cxnLst/>
                <a:rect l="l" t="t" r="r" b="b"/>
                <a:pathLst>
                  <a:path w="2269" h="2195" extrusionOk="0">
                    <a:moveTo>
                      <a:pt x="447" y="1"/>
                    </a:moveTo>
                    <a:cubicBezTo>
                      <a:pt x="351" y="1"/>
                      <a:pt x="251" y="43"/>
                      <a:pt x="167" y="126"/>
                    </a:cubicBezTo>
                    <a:cubicBezTo>
                      <a:pt x="1" y="226"/>
                      <a:pt x="1" y="493"/>
                      <a:pt x="167" y="660"/>
                    </a:cubicBezTo>
                    <a:lnTo>
                      <a:pt x="1568" y="2061"/>
                    </a:lnTo>
                    <a:cubicBezTo>
                      <a:pt x="1668" y="2161"/>
                      <a:pt x="1768" y="2194"/>
                      <a:pt x="1869" y="2194"/>
                    </a:cubicBezTo>
                    <a:cubicBezTo>
                      <a:pt x="1935" y="2194"/>
                      <a:pt x="2069" y="2161"/>
                      <a:pt x="2102" y="2061"/>
                    </a:cubicBezTo>
                    <a:cubicBezTo>
                      <a:pt x="2269" y="1961"/>
                      <a:pt x="2269" y="1694"/>
                      <a:pt x="2102" y="1527"/>
                    </a:cubicBezTo>
                    <a:lnTo>
                      <a:pt x="701" y="126"/>
                    </a:lnTo>
                    <a:cubicBezTo>
                      <a:pt x="634" y="43"/>
                      <a:pt x="543" y="1"/>
                      <a:pt x="4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1"/>
              <p:cNvSpPr/>
              <p:nvPr/>
            </p:nvSpPr>
            <p:spPr>
              <a:xfrm>
                <a:off x="7519475" y="3871925"/>
                <a:ext cx="67575" cy="18375"/>
              </a:xfrm>
              <a:custGeom>
                <a:avLst/>
                <a:gdLst/>
                <a:ahLst/>
                <a:cxnLst/>
                <a:rect l="l" t="t" r="r" b="b"/>
                <a:pathLst>
                  <a:path w="2703" h="735" extrusionOk="0">
                    <a:moveTo>
                      <a:pt x="368" y="0"/>
                    </a:moveTo>
                    <a:cubicBezTo>
                      <a:pt x="168" y="0"/>
                      <a:pt x="1" y="167"/>
                      <a:pt x="1" y="367"/>
                    </a:cubicBezTo>
                    <a:cubicBezTo>
                      <a:pt x="1" y="568"/>
                      <a:pt x="168" y="734"/>
                      <a:pt x="368" y="734"/>
                    </a:cubicBezTo>
                    <a:lnTo>
                      <a:pt x="2302" y="734"/>
                    </a:lnTo>
                    <a:cubicBezTo>
                      <a:pt x="2536" y="734"/>
                      <a:pt x="2703" y="568"/>
                      <a:pt x="2703" y="367"/>
                    </a:cubicBezTo>
                    <a:cubicBezTo>
                      <a:pt x="2703" y="167"/>
                      <a:pt x="2536" y="0"/>
                      <a:pt x="2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1"/>
              <p:cNvSpPr/>
              <p:nvPr/>
            </p:nvSpPr>
            <p:spPr>
              <a:xfrm>
                <a:off x="7548675" y="3906325"/>
                <a:ext cx="56725" cy="54850"/>
              </a:xfrm>
              <a:custGeom>
                <a:avLst/>
                <a:gdLst/>
                <a:ahLst/>
                <a:cxnLst/>
                <a:rect l="l" t="t" r="r" b="b"/>
                <a:pathLst>
                  <a:path w="2269" h="2194" extrusionOk="0">
                    <a:moveTo>
                      <a:pt x="1847" y="0"/>
                    </a:moveTo>
                    <a:cubicBezTo>
                      <a:pt x="1752" y="0"/>
                      <a:pt x="1652" y="42"/>
                      <a:pt x="1568" y="126"/>
                    </a:cubicBezTo>
                    <a:lnTo>
                      <a:pt x="167" y="1527"/>
                    </a:lnTo>
                    <a:cubicBezTo>
                      <a:pt x="0" y="1660"/>
                      <a:pt x="0" y="1893"/>
                      <a:pt x="167" y="2060"/>
                    </a:cubicBezTo>
                    <a:cubicBezTo>
                      <a:pt x="234" y="2160"/>
                      <a:pt x="367" y="2194"/>
                      <a:pt x="434" y="2194"/>
                    </a:cubicBezTo>
                    <a:cubicBezTo>
                      <a:pt x="534" y="2194"/>
                      <a:pt x="601" y="2160"/>
                      <a:pt x="701" y="2060"/>
                    </a:cubicBezTo>
                    <a:lnTo>
                      <a:pt x="2102" y="659"/>
                    </a:lnTo>
                    <a:cubicBezTo>
                      <a:pt x="2269" y="526"/>
                      <a:pt x="2269" y="259"/>
                      <a:pt x="2102" y="126"/>
                    </a:cubicBezTo>
                    <a:cubicBezTo>
                      <a:pt x="2035" y="42"/>
                      <a:pt x="1943" y="0"/>
                      <a:pt x="18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1"/>
              <p:cNvSpPr/>
              <p:nvPr/>
            </p:nvSpPr>
            <p:spPr>
              <a:xfrm>
                <a:off x="7622050" y="3921950"/>
                <a:ext cx="19200" cy="67575"/>
              </a:xfrm>
              <a:custGeom>
                <a:avLst/>
                <a:gdLst/>
                <a:ahLst/>
                <a:cxnLst/>
                <a:rect l="l" t="t" r="r" b="b"/>
                <a:pathLst>
                  <a:path w="768" h="2703" extrusionOk="0">
                    <a:moveTo>
                      <a:pt x="401" y="1"/>
                    </a:moveTo>
                    <a:cubicBezTo>
                      <a:pt x="168" y="1"/>
                      <a:pt x="1" y="168"/>
                      <a:pt x="1" y="368"/>
                    </a:cubicBezTo>
                    <a:lnTo>
                      <a:pt x="1" y="2336"/>
                    </a:lnTo>
                    <a:cubicBezTo>
                      <a:pt x="1" y="2536"/>
                      <a:pt x="168" y="2703"/>
                      <a:pt x="401" y="2703"/>
                    </a:cubicBezTo>
                    <a:cubicBezTo>
                      <a:pt x="601" y="2703"/>
                      <a:pt x="768" y="2536"/>
                      <a:pt x="768" y="2336"/>
                    </a:cubicBezTo>
                    <a:lnTo>
                      <a:pt x="768" y="368"/>
                    </a:lnTo>
                    <a:cubicBezTo>
                      <a:pt x="768" y="168"/>
                      <a:pt x="601"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1"/>
              <p:cNvSpPr/>
              <p:nvPr/>
            </p:nvSpPr>
            <p:spPr>
              <a:xfrm>
                <a:off x="7655425" y="3903000"/>
                <a:ext cx="57550" cy="54850"/>
              </a:xfrm>
              <a:custGeom>
                <a:avLst/>
                <a:gdLst/>
                <a:ahLst/>
                <a:cxnLst/>
                <a:rect l="l" t="t" r="r" b="b"/>
                <a:pathLst>
                  <a:path w="2302" h="2194" extrusionOk="0">
                    <a:moveTo>
                      <a:pt x="463" y="0"/>
                    </a:moveTo>
                    <a:cubicBezTo>
                      <a:pt x="359" y="0"/>
                      <a:pt x="250" y="42"/>
                      <a:pt x="167" y="125"/>
                    </a:cubicBezTo>
                    <a:cubicBezTo>
                      <a:pt x="0" y="259"/>
                      <a:pt x="0" y="492"/>
                      <a:pt x="167" y="659"/>
                    </a:cubicBezTo>
                    <a:lnTo>
                      <a:pt x="1601" y="2060"/>
                    </a:lnTo>
                    <a:cubicBezTo>
                      <a:pt x="1668" y="2160"/>
                      <a:pt x="1801" y="2193"/>
                      <a:pt x="1868" y="2193"/>
                    </a:cubicBezTo>
                    <a:cubicBezTo>
                      <a:pt x="1968" y="2193"/>
                      <a:pt x="2102" y="2160"/>
                      <a:pt x="2135" y="2060"/>
                    </a:cubicBezTo>
                    <a:cubicBezTo>
                      <a:pt x="2302" y="1960"/>
                      <a:pt x="2302" y="1693"/>
                      <a:pt x="2135" y="1526"/>
                    </a:cubicBezTo>
                    <a:lnTo>
                      <a:pt x="734" y="125"/>
                    </a:lnTo>
                    <a:cubicBezTo>
                      <a:pt x="667" y="42"/>
                      <a:pt x="567" y="0"/>
                      <a:pt x="4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1"/>
              <p:cNvSpPr/>
              <p:nvPr/>
            </p:nvSpPr>
            <p:spPr>
              <a:xfrm>
                <a:off x="7672100" y="3866075"/>
                <a:ext cx="68400" cy="19225"/>
              </a:xfrm>
              <a:custGeom>
                <a:avLst/>
                <a:gdLst/>
                <a:ahLst/>
                <a:cxnLst/>
                <a:rect l="l" t="t" r="r" b="b"/>
                <a:pathLst>
                  <a:path w="2736" h="769" extrusionOk="0">
                    <a:moveTo>
                      <a:pt x="400" y="1"/>
                    </a:moveTo>
                    <a:cubicBezTo>
                      <a:pt x="167" y="1"/>
                      <a:pt x="0" y="168"/>
                      <a:pt x="0" y="401"/>
                    </a:cubicBezTo>
                    <a:cubicBezTo>
                      <a:pt x="0" y="601"/>
                      <a:pt x="167" y="768"/>
                      <a:pt x="400" y="768"/>
                    </a:cubicBezTo>
                    <a:lnTo>
                      <a:pt x="2335" y="768"/>
                    </a:lnTo>
                    <a:cubicBezTo>
                      <a:pt x="2569" y="768"/>
                      <a:pt x="2735" y="601"/>
                      <a:pt x="2735" y="401"/>
                    </a:cubicBezTo>
                    <a:cubicBezTo>
                      <a:pt x="2735" y="168"/>
                      <a:pt x="2569" y="1"/>
                      <a:pt x="2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1"/>
              <p:cNvSpPr/>
              <p:nvPr/>
            </p:nvSpPr>
            <p:spPr>
              <a:xfrm>
                <a:off x="7652900" y="3794575"/>
                <a:ext cx="56750" cy="54850"/>
              </a:xfrm>
              <a:custGeom>
                <a:avLst/>
                <a:gdLst/>
                <a:ahLst/>
                <a:cxnLst/>
                <a:rect l="l" t="t" r="r" b="b"/>
                <a:pathLst>
                  <a:path w="2270" h="2194" extrusionOk="0">
                    <a:moveTo>
                      <a:pt x="1848" y="1"/>
                    </a:moveTo>
                    <a:cubicBezTo>
                      <a:pt x="1752" y="1"/>
                      <a:pt x="1652" y="42"/>
                      <a:pt x="1569" y="126"/>
                    </a:cubicBezTo>
                    <a:lnTo>
                      <a:pt x="168" y="1527"/>
                    </a:lnTo>
                    <a:cubicBezTo>
                      <a:pt x="1" y="1660"/>
                      <a:pt x="1" y="1927"/>
                      <a:pt x="168" y="2094"/>
                    </a:cubicBezTo>
                    <a:cubicBezTo>
                      <a:pt x="234" y="2160"/>
                      <a:pt x="368" y="2194"/>
                      <a:pt x="435" y="2194"/>
                    </a:cubicBezTo>
                    <a:cubicBezTo>
                      <a:pt x="568" y="2194"/>
                      <a:pt x="668" y="2160"/>
                      <a:pt x="701" y="2094"/>
                    </a:cubicBezTo>
                    <a:lnTo>
                      <a:pt x="2102" y="659"/>
                    </a:lnTo>
                    <a:cubicBezTo>
                      <a:pt x="2269" y="526"/>
                      <a:pt x="2269" y="292"/>
                      <a:pt x="2102" y="126"/>
                    </a:cubicBezTo>
                    <a:cubicBezTo>
                      <a:pt x="2036" y="42"/>
                      <a:pt x="1944" y="1"/>
                      <a:pt x="1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2" name="Google Shape;1622;p71"/>
            <p:cNvSpPr/>
            <p:nvPr/>
          </p:nvSpPr>
          <p:spPr>
            <a:xfrm>
              <a:off x="7328129" y="2141426"/>
              <a:ext cx="76564" cy="76524"/>
            </a:xfrm>
            <a:custGeom>
              <a:avLst/>
              <a:gdLst/>
              <a:ahLst/>
              <a:cxnLst/>
              <a:rect l="l" t="t" r="r" b="b"/>
              <a:pathLst>
                <a:path w="1936" h="1935" extrusionOk="0">
                  <a:moveTo>
                    <a:pt x="735" y="0"/>
                  </a:moveTo>
                  <a:lnTo>
                    <a:pt x="1" y="734"/>
                  </a:lnTo>
                  <a:lnTo>
                    <a:pt x="1202" y="1935"/>
                  </a:lnTo>
                  <a:lnTo>
                    <a:pt x="1936" y="1201"/>
                  </a:lnTo>
                  <a:lnTo>
                    <a:pt x="7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1"/>
            <p:cNvSpPr/>
            <p:nvPr/>
          </p:nvSpPr>
          <p:spPr>
            <a:xfrm rot="-3330565">
              <a:off x="5220234" y="3251837"/>
              <a:ext cx="1762924" cy="2694621"/>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1"/>
            <p:cNvSpPr/>
            <p:nvPr/>
          </p:nvSpPr>
          <p:spPr>
            <a:xfrm rot="-3330565">
              <a:off x="5680199" y="3543777"/>
              <a:ext cx="1066405" cy="2440449"/>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1"/>
            <p:cNvSpPr/>
            <p:nvPr/>
          </p:nvSpPr>
          <p:spPr>
            <a:xfrm rot="-3330565">
              <a:off x="6205760" y="4951185"/>
              <a:ext cx="418007" cy="73020"/>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1"/>
            <p:cNvSpPr/>
            <p:nvPr/>
          </p:nvSpPr>
          <p:spPr>
            <a:xfrm rot="-3330565">
              <a:off x="6714245" y="5100889"/>
              <a:ext cx="536594" cy="88262"/>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1"/>
            <p:cNvSpPr/>
            <p:nvPr/>
          </p:nvSpPr>
          <p:spPr>
            <a:xfrm rot="3112123">
              <a:off x="7398225" y="3632651"/>
              <a:ext cx="1867880" cy="1933538"/>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1"/>
            <p:cNvSpPr/>
            <p:nvPr/>
          </p:nvSpPr>
          <p:spPr>
            <a:xfrm rot="3112123">
              <a:off x="7407908" y="3602366"/>
              <a:ext cx="1582898" cy="2023352"/>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25" name="TextBox 24">
            <a:extLst>
              <a:ext uri="{FF2B5EF4-FFF2-40B4-BE49-F238E27FC236}">
                <a16:creationId xmlns:a16="http://schemas.microsoft.com/office/drawing/2014/main" id="{74F711BB-25A6-3EBC-8B7E-F9B0D34561BE}"/>
              </a:ext>
            </a:extLst>
          </p:cNvPr>
          <p:cNvSpPr txBox="1"/>
          <p:nvPr/>
        </p:nvSpPr>
        <p:spPr>
          <a:xfrm>
            <a:off x="534692" y="645988"/>
            <a:ext cx="6679769" cy="2677656"/>
          </a:xfrm>
          <a:prstGeom prst="rect">
            <a:avLst/>
          </a:prstGeom>
          <a:noFill/>
        </p:spPr>
        <p:txBody>
          <a:bodyPr wrap="square">
            <a:spAutoFit/>
          </a:bodyPr>
          <a:lstStyle/>
          <a:p>
            <a:r>
              <a:rPr lang="en-US" sz="2400" dirty="0">
                <a:latin typeface="Sitka Banner" pitchFamily="2" charset="0"/>
                <a:cs typeface="Times New Roman" panose="02020603050405020304" pitchFamily="18" charset="0"/>
              </a:rPr>
              <a:t>To adequately gauge and understand the impact of psychological abuse in relationships, a google form was floated.</a:t>
            </a:r>
          </a:p>
          <a:p>
            <a:endParaRPr lang="en-US" sz="2400" dirty="0">
              <a:latin typeface="Sitka Banner" pitchFamily="2" charset="0"/>
              <a:cs typeface="Times New Roman" panose="02020603050405020304" pitchFamily="18" charset="0"/>
            </a:endParaRPr>
          </a:p>
          <a:p>
            <a:r>
              <a:rPr lang="en-US" sz="2400" dirty="0">
                <a:latin typeface="Sitka Banner" pitchFamily="2" charset="0"/>
                <a:cs typeface="Times New Roman" panose="02020603050405020304" pitchFamily="18" charset="0"/>
              </a:rPr>
              <a:t>The form contained several questions and the aim was to gather a general sense of what people consider appropriate in their relationships. </a:t>
            </a:r>
          </a:p>
        </p:txBody>
      </p:sp>
      <p:sp>
        <p:nvSpPr>
          <p:cNvPr id="27" name="Google Shape;1259;p66">
            <a:extLst>
              <a:ext uri="{FF2B5EF4-FFF2-40B4-BE49-F238E27FC236}">
                <a16:creationId xmlns:a16="http://schemas.microsoft.com/office/drawing/2014/main" id="{57A5CB34-5CEC-987E-9811-F108C1009BC4}"/>
              </a:ext>
            </a:extLst>
          </p:cNvPr>
          <p:cNvSpPr txBox="1">
            <a:spLocks/>
          </p:cNvSpPr>
          <p:nvPr/>
        </p:nvSpPr>
        <p:spPr>
          <a:xfrm>
            <a:off x="294197" y="563059"/>
            <a:ext cx="7673009" cy="5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Impact"/>
              <a:buChar char="-"/>
              <a:defRPr sz="2700" b="1" i="0" u="none" strike="noStrike" cap="none">
                <a:solidFill>
                  <a:schemeClr val="lt1"/>
                </a:solidFill>
                <a:latin typeface="Impact"/>
                <a:ea typeface="Impact"/>
                <a:cs typeface="Impact"/>
                <a:sym typeface="Impact"/>
              </a:defRPr>
            </a:lvl1pPr>
            <a:lvl2pPr marR="0" lvl="1"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9pPr>
          </a:lstStyle>
          <a:p>
            <a:pPr marL="457200" algn="ctr">
              <a:buFont typeface="Impac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2135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25" name="TextBox 24">
            <a:extLst>
              <a:ext uri="{FF2B5EF4-FFF2-40B4-BE49-F238E27FC236}">
                <a16:creationId xmlns:a16="http://schemas.microsoft.com/office/drawing/2014/main" id="{74F711BB-25A6-3EBC-8B7E-F9B0D34561BE}"/>
              </a:ext>
            </a:extLst>
          </p:cNvPr>
          <p:cNvSpPr txBox="1"/>
          <p:nvPr/>
        </p:nvSpPr>
        <p:spPr>
          <a:xfrm>
            <a:off x="534692" y="645988"/>
            <a:ext cx="6679769" cy="461665"/>
          </a:xfrm>
          <a:prstGeom prst="rect">
            <a:avLst/>
          </a:prstGeom>
          <a:noFill/>
        </p:spPr>
        <p:txBody>
          <a:bodyPr wrap="square">
            <a:spAutoFit/>
          </a:bodyPr>
          <a:lstStyle/>
          <a:p>
            <a:r>
              <a:rPr lang="en-US" sz="2400" dirty="0">
                <a:latin typeface="Sitka Banner" pitchFamily="2" charset="0"/>
                <a:cs typeface="Times New Roman" panose="02020603050405020304" pitchFamily="18" charset="0"/>
              </a:rPr>
              <a:t>The following slides contain our research questions</a:t>
            </a:r>
          </a:p>
        </p:txBody>
      </p:sp>
      <p:sp>
        <p:nvSpPr>
          <p:cNvPr id="27" name="Google Shape;1259;p66">
            <a:extLst>
              <a:ext uri="{FF2B5EF4-FFF2-40B4-BE49-F238E27FC236}">
                <a16:creationId xmlns:a16="http://schemas.microsoft.com/office/drawing/2014/main" id="{57A5CB34-5CEC-987E-9811-F108C1009BC4}"/>
              </a:ext>
            </a:extLst>
          </p:cNvPr>
          <p:cNvSpPr txBox="1">
            <a:spLocks/>
          </p:cNvSpPr>
          <p:nvPr/>
        </p:nvSpPr>
        <p:spPr>
          <a:xfrm>
            <a:off x="534692" y="1561256"/>
            <a:ext cx="7673009" cy="5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Impact"/>
              <a:buChar char="-"/>
              <a:defRPr sz="2700" b="1" i="0" u="none" strike="noStrike" cap="none">
                <a:solidFill>
                  <a:schemeClr val="lt1"/>
                </a:solidFill>
                <a:latin typeface="Impact"/>
                <a:ea typeface="Impact"/>
                <a:cs typeface="Impact"/>
                <a:sym typeface="Impact"/>
              </a:defRPr>
            </a:lvl1pPr>
            <a:lvl2pPr marR="0" lvl="1"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9pPr>
          </a:lstStyle>
          <a:p>
            <a:pPr marL="457200" algn="ctr">
              <a:buFont typeface="Impac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351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B75D96-86B4-B665-4761-7E9177C9D511}"/>
              </a:ext>
            </a:extLst>
          </p:cNvPr>
          <p:cNvPicPr>
            <a:picLocks noChangeAspect="1"/>
          </p:cNvPicPr>
          <p:nvPr/>
        </p:nvPicPr>
        <p:blipFill>
          <a:blip r:embed="rId2"/>
          <a:stretch>
            <a:fillRect/>
          </a:stretch>
        </p:blipFill>
        <p:spPr>
          <a:xfrm>
            <a:off x="226747" y="315606"/>
            <a:ext cx="4697723" cy="4512287"/>
          </a:xfrm>
          <a:prstGeom prst="rect">
            <a:avLst/>
          </a:prstGeom>
        </p:spPr>
      </p:pic>
    </p:spTree>
    <p:extLst>
      <p:ext uri="{BB962C8B-B14F-4D97-AF65-F5344CB8AC3E}">
        <p14:creationId xmlns:p14="http://schemas.microsoft.com/office/powerpoint/2010/main" val="3583200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27476A-BEA6-D034-7065-F0BAA0D05700}"/>
              </a:ext>
            </a:extLst>
          </p:cNvPr>
          <p:cNvPicPr>
            <a:picLocks noChangeAspect="1"/>
          </p:cNvPicPr>
          <p:nvPr/>
        </p:nvPicPr>
        <p:blipFill>
          <a:blip r:embed="rId2"/>
          <a:stretch>
            <a:fillRect/>
          </a:stretch>
        </p:blipFill>
        <p:spPr>
          <a:xfrm>
            <a:off x="0" y="1004220"/>
            <a:ext cx="4995613" cy="2672698"/>
          </a:xfrm>
          <a:prstGeom prst="rect">
            <a:avLst/>
          </a:prstGeom>
        </p:spPr>
      </p:pic>
    </p:spTree>
    <p:extLst>
      <p:ext uri="{BB962C8B-B14F-4D97-AF65-F5344CB8AC3E}">
        <p14:creationId xmlns:p14="http://schemas.microsoft.com/office/powerpoint/2010/main" val="76447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8898D6-17BB-BD25-7920-0441939BFD58}"/>
              </a:ext>
            </a:extLst>
          </p:cNvPr>
          <p:cNvPicPr>
            <a:picLocks noChangeAspect="1"/>
          </p:cNvPicPr>
          <p:nvPr/>
        </p:nvPicPr>
        <p:blipFill>
          <a:blip r:embed="rId2"/>
          <a:stretch>
            <a:fillRect/>
          </a:stretch>
        </p:blipFill>
        <p:spPr>
          <a:xfrm>
            <a:off x="68326" y="452141"/>
            <a:ext cx="4784506" cy="3913797"/>
          </a:xfrm>
          <a:prstGeom prst="rect">
            <a:avLst/>
          </a:prstGeom>
        </p:spPr>
      </p:pic>
    </p:spTree>
    <p:extLst>
      <p:ext uri="{BB962C8B-B14F-4D97-AF65-F5344CB8AC3E}">
        <p14:creationId xmlns:p14="http://schemas.microsoft.com/office/powerpoint/2010/main" val="1327357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1C4EA4-B3E1-43CE-62F2-E3A3895D09BE}"/>
              </a:ext>
            </a:extLst>
          </p:cNvPr>
          <p:cNvPicPr>
            <a:picLocks noChangeAspect="1"/>
          </p:cNvPicPr>
          <p:nvPr/>
        </p:nvPicPr>
        <p:blipFill>
          <a:blip r:embed="rId2"/>
          <a:stretch>
            <a:fillRect/>
          </a:stretch>
        </p:blipFill>
        <p:spPr>
          <a:xfrm>
            <a:off x="111726" y="653789"/>
            <a:ext cx="4728792" cy="3718590"/>
          </a:xfrm>
          <a:prstGeom prst="rect">
            <a:avLst/>
          </a:prstGeom>
        </p:spPr>
      </p:pic>
    </p:spTree>
    <p:extLst>
      <p:ext uri="{BB962C8B-B14F-4D97-AF65-F5344CB8AC3E}">
        <p14:creationId xmlns:p14="http://schemas.microsoft.com/office/powerpoint/2010/main" val="1311237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1"/>
          <p:cNvSpPr txBox="1">
            <a:spLocks noGrp="1"/>
          </p:cNvSpPr>
          <p:nvPr>
            <p:ph type="title"/>
          </p:nvPr>
        </p:nvSpPr>
        <p:spPr>
          <a:xfrm>
            <a:off x="713225" y="539500"/>
            <a:ext cx="77592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548" name="Google Shape;548;p61"/>
          <p:cNvSpPr txBox="1">
            <a:spLocks noGrp="1"/>
          </p:cNvSpPr>
          <p:nvPr>
            <p:ph type="subTitle" idx="1"/>
          </p:nvPr>
        </p:nvSpPr>
        <p:spPr>
          <a:xfrm>
            <a:off x="1192175" y="1401412"/>
            <a:ext cx="2108100" cy="32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INTRODUCTION</a:t>
            </a:r>
            <a:endParaRPr dirty="0"/>
          </a:p>
        </p:txBody>
      </p:sp>
      <p:sp>
        <p:nvSpPr>
          <p:cNvPr id="550" name="Google Shape;550;p61"/>
          <p:cNvSpPr txBox="1">
            <a:spLocks noGrp="1"/>
          </p:cNvSpPr>
          <p:nvPr>
            <p:ph type="title" idx="3"/>
          </p:nvPr>
        </p:nvSpPr>
        <p:spPr>
          <a:xfrm>
            <a:off x="713225" y="1456187"/>
            <a:ext cx="526200" cy="32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551" name="Google Shape;551;p61"/>
          <p:cNvSpPr txBox="1">
            <a:spLocks noGrp="1"/>
          </p:cNvSpPr>
          <p:nvPr>
            <p:ph type="subTitle" idx="4"/>
          </p:nvPr>
        </p:nvSpPr>
        <p:spPr>
          <a:xfrm>
            <a:off x="1192175" y="1754175"/>
            <a:ext cx="2459344" cy="32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AIM OF THE RESEARCH</a:t>
            </a:r>
            <a:endParaRPr dirty="0"/>
          </a:p>
        </p:txBody>
      </p:sp>
      <p:sp>
        <p:nvSpPr>
          <p:cNvPr id="553" name="Google Shape;553;p61"/>
          <p:cNvSpPr txBox="1">
            <a:spLocks noGrp="1"/>
          </p:cNvSpPr>
          <p:nvPr>
            <p:ph type="title" idx="6"/>
          </p:nvPr>
        </p:nvSpPr>
        <p:spPr>
          <a:xfrm>
            <a:off x="713225" y="1819087"/>
            <a:ext cx="526200" cy="32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554" name="Google Shape;554;p61"/>
          <p:cNvSpPr txBox="1">
            <a:spLocks noGrp="1"/>
          </p:cNvSpPr>
          <p:nvPr>
            <p:ph type="subTitle" idx="7"/>
          </p:nvPr>
        </p:nvSpPr>
        <p:spPr>
          <a:xfrm>
            <a:off x="1176593" y="2159481"/>
            <a:ext cx="2273364" cy="32811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LITERATURE OVERVIEW</a:t>
            </a:r>
            <a:endParaRPr dirty="0"/>
          </a:p>
        </p:txBody>
      </p:sp>
      <p:sp>
        <p:nvSpPr>
          <p:cNvPr id="556" name="Google Shape;556;p61"/>
          <p:cNvSpPr txBox="1">
            <a:spLocks noGrp="1"/>
          </p:cNvSpPr>
          <p:nvPr>
            <p:ph type="title" idx="9"/>
          </p:nvPr>
        </p:nvSpPr>
        <p:spPr>
          <a:xfrm>
            <a:off x="713225" y="2209296"/>
            <a:ext cx="526200" cy="32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557" name="Google Shape;557;p61"/>
          <p:cNvSpPr txBox="1">
            <a:spLocks noGrp="1"/>
          </p:cNvSpPr>
          <p:nvPr>
            <p:ph type="subTitle" idx="13"/>
          </p:nvPr>
        </p:nvSpPr>
        <p:spPr>
          <a:xfrm>
            <a:off x="1207689" y="2552508"/>
            <a:ext cx="2108100" cy="32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OBJECTIVES</a:t>
            </a:r>
            <a:endParaRPr dirty="0"/>
          </a:p>
        </p:txBody>
      </p:sp>
      <p:sp>
        <p:nvSpPr>
          <p:cNvPr id="559" name="Google Shape;559;p61"/>
          <p:cNvSpPr txBox="1">
            <a:spLocks noGrp="1"/>
          </p:cNvSpPr>
          <p:nvPr>
            <p:ph type="title" idx="15"/>
          </p:nvPr>
        </p:nvSpPr>
        <p:spPr>
          <a:xfrm>
            <a:off x="713225" y="2590992"/>
            <a:ext cx="526200" cy="32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560" name="Google Shape;560;p61"/>
          <p:cNvSpPr txBox="1">
            <a:spLocks noGrp="1"/>
          </p:cNvSpPr>
          <p:nvPr>
            <p:ph type="subTitle" idx="16"/>
          </p:nvPr>
        </p:nvSpPr>
        <p:spPr>
          <a:xfrm>
            <a:off x="1207689" y="2902876"/>
            <a:ext cx="2713030" cy="32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RESEARCH METHODOLOGY</a:t>
            </a:r>
            <a:endParaRPr dirty="0"/>
          </a:p>
        </p:txBody>
      </p:sp>
      <p:sp>
        <p:nvSpPr>
          <p:cNvPr id="562" name="Google Shape;562;p61"/>
          <p:cNvSpPr txBox="1">
            <a:spLocks noGrp="1"/>
          </p:cNvSpPr>
          <p:nvPr>
            <p:ph type="title" idx="18"/>
          </p:nvPr>
        </p:nvSpPr>
        <p:spPr>
          <a:xfrm>
            <a:off x="713225" y="2992899"/>
            <a:ext cx="526200" cy="32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2" name="TextBox 1">
            <a:extLst>
              <a:ext uri="{FF2B5EF4-FFF2-40B4-BE49-F238E27FC236}">
                <a16:creationId xmlns:a16="http://schemas.microsoft.com/office/drawing/2014/main" id="{20B1006C-2B05-34C4-572C-361C2CBD6C8C}"/>
              </a:ext>
            </a:extLst>
          </p:cNvPr>
          <p:cNvSpPr txBox="1"/>
          <p:nvPr/>
        </p:nvSpPr>
        <p:spPr>
          <a:xfrm>
            <a:off x="713225" y="3211569"/>
            <a:ext cx="2412094" cy="861774"/>
          </a:xfrm>
          <a:prstGeom prst="rect">
            <a:avLst/>
          </a:prstGeom>
          <a:noFill/>
        </p:spPr>
        <p:txBody>
          <a:bodyPr wrap="square" rtlCol="0">
            <a:spAutoFit/>
          </a:bodyPr>
          <a:lstStyle/>
          <a:p>
            <a:r>
              <a:rPr lang="en" sz="2400" b="1" dirty="0">
                <a:solidFill>
                  <a:srgbClr val="FFC000"/>
                </a:solidFill>
                <a:latin typeface="Impact" panose="020B0806030902050204" pitchFamily="34" charset="0"/>
              </a:rPr>
              <a:t>06</a:t>
            </a:r>
            <a:r>
              <a:rPr lang="en" sz="3200" dirty="0"/>
              <a:t> </a:t>
            </a:r>
            <a:r>
              <a:rPr lang="en-IN" sz="1800" b="1" dirty="0">
                <a:latin typeface="Impact" panose="020B0806030902050204" pitchFamily="34" charset="0"/>
              </a:rPr>
              <a:t>KEY </a:t>
            </a:r>
            <a:r>
              <a:rPr lang="en-IN" sz="1800" dirty="0">
                <a:latin typeface="Impact" panose="020B0806030902050204" pitchFamily="34" charset="0"/>
              </a:rPr>
              <a:t>FINDINGS</a:t>
            </a:r>
          </a:p>
          <a:p>
            <a:endParaRPr lang="en-IN" sz="1800" b="1" dirty="0">
              <a:latin typeface="Impact" panose="020B080603090205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FAE4A2-342B-025D-A237-E390F2431D65}"/>
              </a:ext>
            </a:extLst>
          </p:cNvPr>
          <p:cNvPicPr>
            <a:picLocks noChangeAspect="1"/>
          </p:cNvPicPr>
          <p:nvPr/>
        </p:nvPicPr>
        <p:blipFill>
          <a:blip r:embed="rId2"/>
          <a:stretch>
            <a:fillRect/>
          </a:stretch>
        </p:blipFill>
        <p:spPr>
          <a:xfrm>
            <a:off x="160986" y="519496"/>
            <a:ext cx="4740795" cy="4104507"/>
          </a:xfrm>
          <a:prstGeom prst="rect">
            <a:avLst/>
          </a:prstGeom>
        </p:spPr>
      </p:pic>
    </p:spTree>
    <p:extLst>
      <p:ext uri="{BB962C8B-B14F-4D97-AF65-F5344CB8AC3E}">
        <p14:creationId xmlns:p14="http://schemas.microsoft.com/office/powerpoint/2010/main" val="3699286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BEFA33-0245-3638-8D45-136591628F00}"/>
              </a:ext>
            </a:extLst>
          </p:cNvPr>
          <p:cNvPicPr>
            <a:picLocks noChangeAspect="1"/>
          </p:cNvPicPr>
          <p:nvPr/>
        </p:nvPicPr>
        <p:blipFill>
          <a:blip r:embed="rId2"/>
          <a:stretch>
            <a:fillRect/>
          </a:stretch>
        </p:blipFill>
        <p:spPr>
          <a:xfrm>
            <a:off x="96592" y="690300"/>
            <a:ext cx="4803041" cy="3566168"/>
          </a:xfrm>
          <a:prstGeom prst="rect">
            <a:avLst/>
          </a:prstGeom>
        </p:spPr>
      </p:pic>
    </p:spTree>
    <p:extLst>
      <p:ext uri="{BB962C8B-B14F-4D97-AF65-F5344CB8AC3E}">
        <p14:creationId xmlns:p14="http://schemas.microsoft.com/office/powerpoint/2010/main" val="1301208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18046-55EA-EA93-C2ED-E894E75024B2}"/>
              </a:ext>
            </a:extLst>
          </p:cNvPr>
          <p:cNvPicPr>
            <a:picLocks noChangeAspect="1"/>
          </p:cNvPicPr>
          <p:nvPr/>
        </p:nvPicPr>
        <p:blipFill>
          <a:blip r:embed="rId2"/>
          <a:stretch>
            <a:fillRect/>
          </a:stretch>
        </p:blipFill>
        <p:spPr>
          <a:xfrm>
            <a:off x="90152" y="739158"/>
            <a:ext cx="4828419" cy="3156701"/>
          </a:xfrm>
          <a:prstGeom prst="rect">
            <a:avLst/>
          </a:prstGeom>
        </p:spPr>
      </p:pic>
    </p:spTree>
    <p:extLst>
      <p:ext uri="{BB962C8B-B14F-4D97-AF65-F5344CB8AC3E}">
        <p14:creationId xmlns:p14="http://schemas.microsoft.com/office/powerpoint/2010/main" val="3989972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8768E0-C8F8-6E83-A13D-CE3A88170CA0}"/>
              </a:ext>
            </a:extLst>
          </p:cNvPr>
          <p:cNvPicPr>
            <a:picLocks noChangeAspect="1"/>
          </p:cNvPicPr>
          <p:nvPr/>
        </p:nvPicPr>
        <p:blipFill>
          <a:blip r:embed="rId2"/>
          <a:stretch>
            <a:fillRect/>
          </a:stretch>
        </p:blipFill>
        <p:spPr>
          <a:xfrm>
            <a:off x="107147" y="597509"/>
            <a:ext cx="4872870" cy="3652519"/>
          </a:xfrm>
          <a:prstGeom prst="rect">
            <a:avLst/>
          </a:prstGeom>
        </p:spPr>
      </p:pic>
    </p:spTree>
    <p:extLst>
      <p:ext uri="{BB962C8B-B14F-4D97-AF65-F5344CB8AC3E}">
        <p14:creationId xmlns:p14="http://schemas.microsoft.com/office/powerpoint/2010/main" val="433061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F7F8C3-603C-C549-824F-A8B8FF036B00}"/>
              </a:ext>
            </a:extLst>
          </p:cNvPr>
          <p:cNvSpPr txBox="1"/>
          <p:nvPr/>
        </p:nvSpPr>
        <p:spPr>
          <a:xfrm>
            <a:off x="534690" y="1123628"/>
            <a:ext cx="5463153" cy="938719"/>
          </a:xfrm>
          <a:prstGeom prst="rect">
            <a:avLst/>
          </a:prstGeom>
          <a:noFill/>
        </p:spPr>
        <p:txBody>
          <a:bodyPr wrap="square">
            <a:spAutoFit/>
          </a:bodyPr>
          <a:lstStyle/>
          <a:p>
            <a:r>
              <a:rPr lang="en" sz="5500" b="1" dirty="0">
                <a:latin typeface="Impact" panose="020B0806030902050204" pitchFamily="34" charset="0"/>
              </a:rPr>
              <a:t>KEY FINDINGS</a:t>
            </a:r>
            <a:endParaRPr lang="en-IN" sz="5500" b="1" dirty="0">
              <a:latin typeface="Impact" panose="020B0806030902050204" pitchFamily="34" charset="0"/>
            </a:endParaRPr>
          </a:p>
        </p:txBody>
      </p:sp>
      <p:pic>
        <p:nvPicPr>
          <p:cNvPr id="7" name="Picture 6">
            <a:extLst>
              <a:ext uri="{FF2B5EF4-FFF2-40B4-BE49-F238E27FC236}">
                <a16:creationId xmlns:a16="http://schemas.microsoft.com/office/drawing/2014/main" id="{32F094AF-DCB8-D938-1E64-14FA0DBDDDC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80679" y="1371940"/>
            <a:ext cx="3983219" cy="3418427"/>
          </a:xfrm>
          <a:prstGeom prst="rect">
            <a:avLst/>
          </a:prstGeom>
        </p:spPr>
      </p:pic>
    </p:spTree>
    <p:extLst>
      <p:ext uri="{BB962C8B-B14F-4D97-AF65-F5344CB8AC3E}">
        <p14:creationId xmlns:p14="http://schemas.microsoft.com/office/powerpoint/2010/main" val="22601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BF25A17-D247-9ADD-57DF-B63268B5AAFD}"/>
              </a:ext>
            </a:extLst>
          </p:cNvPr>
          <p:cNvSpPr>
            <a:spLocks noGrp="1"/>
          </p:cNvSpPr>
          <p:nvPr>
            <p:ph type="subTitle" idx="1"/>
          </p:nvPr>
        </p:nvSpPr>
        <p:spPr>
          <a:xfrm>
            <a:off x="286719" y="557939"/>
            <a:ext cx="8679051" cy="3223647"/>
          </a:xfrm>
        </p:spPr>
        <p:txBody>
          <a:bodyPr/>
          <a:lstStyle/>
          <a:p>
            <a:pPr marL="139700" indent="0"/>
            <a:r>
              <a:rPr lang="en-IN" sz="2500" b="0" i="0" dirty="0">
                <a:solidFill>
                  <a:schemeClr val="bg2"/>
                </a:solidFill>
                <a:effectLst/>
                <a:latin typeface="Sitka Banner" pitchFamily="2" charset="0"/>
              </a:rPr>
              <a:t>(1) People have long-lasting effects on mental health. They are more likely to experience depression, anxiety, post-traumatic stress disorder (PTSD), and other mental health issues.</a:t>
            </a:r>
          </a:p>
          <a:p>
            <a:pPr marL="139700" indent="0"/>
            <a:endParaRPr lang="en-IN" sz="2500" dirty="0">
              <a:solidFill>
                <a:schemeClr val="bg2"/>
              </a:solidFill>
              <a:latin typeface="Sitka Banner" pitchFamily="2" charset="0"/>
            </a:endParaRPr>
          </a:p>
          <a:p>
            <a:pPr marL="139700" indent="0"/>
            <a:r>
              <a:rPr lang="en-IN" sz="2500" b="0" i="0" dirty="0">
                <a:solidFill>
                  <a:schemeClr val="bg2"/>
                </a:solidFill>
                <a:effectLst/>
                <a:latin typeface="Sitka Banner" pitchFamily="2" charset="0"/>
              </a:rPr>
              <a:t>(2) People isolate themselves from their friends, family, and support networks, making it harder for them to seek help or leave the relationship. This isolation can exacerbate the their feelings of helplessness and dependence on the abuser.</a:t>
            </a:r>
            <a:endParaRPr lang="en-IN" sz="2500" dirty="0">
              <a:solidFill>
                <a:schemeClr val="bg2"/>
              </a:solidFill>
              <a:latin typeface="Sitka Banner" pitchFamily="2" charset="0"/>
            </a:endParaRPr>
          </a:p>
        </p:txBody>
      </p:sp>
    </p:spTree>
    <p:extLst>
      <p:ext uri="{BB962C8B-B14F-4D97-AF65-F5344CB8AC3E}">
        <p14:creationId xmlns:p14="http://schemas.microsoft.com/office/powerpoint/2010/main" val="3349274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120A-70C4-7BFF-838B-1ACA2E9ED499}"/>
              </a:ext>
            </a:extLst>
          </p:cNvPr>
          <p:cNvSpPr>
            <a:spLocks noGrp="1"/>
          </p:cNvSpPr>
          <p:nvPr>
            <p:ph type="title"/>
          </p:nvPr>
        </p:nvSpPr>
        <p:spPr>
          <a:xfrm>
            <a:off x="961198" y="1384158"/>
            <a:ext cx="7759200" cy="2932120"/>
          </a:xfrm>
        </p:spPr>
        <p:txBody>
          <a:bodyPr/>
          <a:lstStyle/>
          <a:p>
            <a:r>
              <a:rPr lang="en-IN" sz="12000" b="0" dirty="0">
                <a:solidFill>
                  <a:schemeClr val="tx1">
                    <a:lumMod val="50000"/>
                  </a:schemeClr>
                </a:solidFill>
                <a:latin typeface="Gabriola" panose="04040605051002020D02" pitchFamily="82" charset="0"/>
              </a:rPr>
              <a:t>THANKYOU</a:t>
            </a:r>
            <a:r>
              <a:rPr lang="en-IN" dirty="0">
                <a:solidFill>
                  <a:schemeClr val="tx1">
                    <a:lumMod val="50000"/>
                  </a:schemeClr>
                </a:solidFill>
                <a:latin typeface="Gabriola" panose="04040605051002020D02" pitchFamily="82" charset="0"/>
              </a:rPr>
              <a:t> </a:t>
            </a:r>
          </a:p>
        </p:txBody>
      </p:sp>
    </p:spTree>
    <p:extLst>
      <p:ext uri="{BB962C8B-B14F-4D97-AF65-F5344CB8AC3E}">
        <p14:creationId xmlns:p14="http://schemas.microsoft.com/office/powerpoint/2010/main" val="379769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2" name="Google Shape;1462;p70"/>
          <p:cNvSpPr txBox="1">
            <a:spLocks noGrp="1"/>
          </p:cNvSpPr>
          <p:nvPr>
            <p:ph type="title" idx="2"/>
          </p:nvPr>
        </p:nvSpPr>
        <p:spPr>
          <a:xfrm>
            <a:off x="4832758" y="1401939"/>
            <a:ext cx="3637122" cy="12561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Introduction</a:t>
            </a:r>
            <a:endParaRPr sz="4800" dirty="0"/>
          </a:p>
        </p:txBody>
      </p:sp>
      <p:grpSp>
        <p:nvGrpSpPr>
          <p:cNvPr id="1463" name="Google Shape;1463;p70"/>
          <p:cNvGrpSpPr/>
          <p:nvPr/>
        </p:nvGrpSpPr>
        <p:grpSpPr>
          <a:xfrm flipH="1">
            <a:off x="713218" y="673932"/>
            <a:ext cx="4231112" cy="3898064"/>
            <a:chOff x="4232125" y="3009375"/>
            <a:chExt cx="2219425" cy="2044725"/>
          </a:xfrm>
        </p:grpSpPr>
        <p:sp>
          <p:nvSpPr>
            <p:cNvPr id="1464" name="Google Shape;1464;p70"/>
            <p:cNvSpPr/>
            <p:nvPr/>
          </p:nvSpPr>
          <p:spPr>
            <a:xfrm>
              <a:off x="4561450" y="4387725"/>
              <a:ext cx="346650" cy="657800"/>
            </a:xfrm>
            <a:custGeom>
              <a:avLst/>
              <a:gdLst/>
              <a:ahLst/>
              <a:cxnLst/>
              <a:rect l="l" t="t" r="r" b="b"/>
              <a:pathLst>
                <a:path w="13866" h="26312" extrusionOk="0">
                  <a:moveTo>
                    <a:pt x="1" y="0"/>
                  </a:moveTo>
                  <a:lnTo>
                    <a:pt x="1" y="26312"/>
                  </a:lnTo>
                  <a:lnTo>
                    <a:pt x="13865" y="26312"/>
                  </a:lnTo>
                  <a:lnTo>
                    <a:pt x="13865"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0"/>
            <p:cNvSpPr/>
            <p:nvPr/>
          </p:nvSpPr>
          <p:spPr>
            <a:xfrm>
              <a:off x="4745550" y="4387725"/>
              <a:ext cx="162550" cy="657800"/>
            </a:xfrm>
            <a:custGeom>
              <a:avLst/>
              <a:gdLst/>
              <a:ahLst/>
              <a:cxnLst/>
              <a:rect l="l" t="t" r="r" b="b"/>
              <a:pathLst>
                <a:path w="6502" h="26312" extrusionOk="0">
                  <a:moveTo>
                    <a:pt x="1" y="0"/>
                  </a:moveTo>
                  <a:lnTo>
                    <a:pt x="1" y="26312"/>
                  </a:lnTo>
                  <a:lnTo>
                    <a:pt x="6501" y="26312"/>
                  </a:lnTo>
                  <a:lnTo>
                    <a:pt x="6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0"/>
            <p:cNvSpPr/>
            <p:nvPr/>
          </p:nvSpPr>
          <p:spPr>
            <a:xfrm>
              <a:off x="4634150" y="4449600"/>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0"/>
            <p:cNvSpPr/>
            <p:nvPr/>
          </p:nvSpPr>
          <p:spPr>
            <a:xfrm>
              <a:off x="4634150" y="4745950"/>
              <a:ext cx="31175" cy="75725"/>
            </a:xfrm>
            <a:custGeom>
              <a:avLst/>
              <a:gdLst/>
              <a:ahLst/>
              <a:cxnLst/>
              <a:rect l="l" t="t" r="r" b="b"/>
              <a:pathLst>
                <a:path w="1247" h="3029" extrusionOk="0">
                  <a:moveTo>
                    <a:pt x="0" y="0"/>
                  </a:moveTo>
                  <a:lnTo>
                    <a:pt x="0" y="3029"/>
                  </a:lnTo>
                  <a:lnTo>
                    <a:pt x="1246" y="3029"/>
                  </a:lnTo>
                  <a:lnTo>
                    <a:pt x="124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0"/>
            <p:cNvSpPr/>
            <p:nvPr/>
          </p:nvSpPr>
          <p:spPr>
            <a:xfrm>
              <a:off x="4561450" y="4553850"/>
              <a:ext cx="184125" cy="2375"/>
            </a:xfrm>
            <a:custGeom>
              <a:avLst/>
              <a:gdLst/>
              <a:ahLst/>
              <a:cxnLst/>
              <a:rect l="l" t="t" r="r" b="b"/>
              <a:pathLst>
                <a:path w="7365" h="95" extrusionOk="0">
                  <a:moveTo>
                    <a:pt x="3683" y="0"/>
                  </a:moveTo>
                  <a:cubicBezTo>
                    <a:pt x="1649" y="0"/>
                    <a:pt x="1" y="22"/>
                    <a:pt x="1" y="48"/>
                  </a:cubicBezTo>
                  <a:cubicBezTo>
                    <a:pt x="1" y="74"/>
                    <a:pt x="1649" y="95"/>
                    <a:pt x="3683" y="95"/>
                  </a:cubicBezTo>
                  <a:cubicBezTo>
                    <a:pt x="5716" y="95"/>
                    <a:pt x="7365" y="74"/>
                    <a:pt x="7365" y="48"/>
                  </a:cubicBezTo>
                  <a:cubicBezTo>
                    <a:pt x="7365" y="22"/>
                    <a:pt x="5716" y="0"/>
                    <a:pt x="3683" y="0"/>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0"/>
            <p:cNvSpPr/>
            <p:nvPr/>
          </p:nvSpPr>
          <p:spPr>
            <a:xfrm>
              <a:off x="4634150" y="4598900"/>
              <a:ext cx="31175" cy="75725"/>
            </a:xfrm>
            <a:custGeom>
              <a:avLst/>
              <a:gdLst/>
              <a:ahLst/>
              <a:cxnLst/>
              <a:rect l="l" t="t" r="r" b="b"/>
              <a:pathLst>
                <a:path w="1247" h="3029" extrusionOk="0">
                  <a:moveTo>
                    <a:pt x="0" y="1"/>
                  </a:moveTo>
                  <a:lnTo>
                    <a:pt x="0" y="3029"/>
                  </a:lnTo>
                  <a:lnTo>
                    <a:pt x="1246" y="3029"/>
                  </a:lnTo>
                  <a:lnTo>
                    <a:pt x="1246"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0"/>
            <p:cNvSpPr/>
            <p:nvPr/>
          </p:nvSpPr>
          <p:spPr>
            <a:xfrm>
              <a:off x="4561450" y="4703150"/>
              <a:ext cx="184125" cy="2375"/>
            </a:xfrm>
            <a:custGeom>
              <a:avLst/>
              <a:gdLst/>
              <a:ahLst/>
              <a:cxnLst/>
              <a:rect l="l" t="t" r="r" b="b"/>
              <a:pathLst>
                <a:path w="7365" h="95" extrusionOk="0">
                  <a:moveTo>
                    <a:pt x="3683" y="1"/>
                  </a:moveTo>
                  <a:cubicBezTo>
                    <a:pt x="1649" y="1"/>
                    <a:pt x="1" y="22"/>
                    <a:pt x="1" y="48"/>
                  </a:cubicBezTo>
                  <a:cubicBezTo>
                    <a:pt x="1" y="74"/>
                    <a:pt x="1649" y="95"/>
                    <a:pt x="3683" y="95"/>
                  </a:cubicBezTo>
                  <a:cubicBezTo>
                    <a:pt x="5716" y="95"/>
                    <a:pt x="7365" y="74"/>
                    <a:pt x="7365" y="48"/>
                  </a:cubicBezTo>
                  <a:cubicBezTo>
                    <a:pt x="7365" y="22"/>
                    <a:pt x="5716" y="1"/>
                    <a:pt x="3683"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0"/>
            <p:cNvSpPr/>
            <p:nvPr/>
          </p:nvSpPr>
          <p:spPr>
            <a:xfrm>
              <a:off x="4780075" y="4449600"/>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0"/>
            <p:cNvSpPr/>
            <p:nvPr/>
          </p:nvSpPr>
          <p:spPr>
            <a:xfrm>
              <a:off x="4847675" y="4449600"/>
              <a:ext cx="31200" cy="75750"/>
            </a:xfrm>
            <a:custGeom>
              <a:avLst/>
              <a:gdLst/>
              <a:ahLst/>
              <a:cxnLst/>
              <a:rect l="l" t="t" r="r" b="b"/>
              <a:pathLst>
                <a:path w="1248" h="3030" extrusionOk="0">
                  <a:moveTo>
                    <a:pt x="0" y="0"/>
                  </a:moveTo>
                  <a:lnTo>
                    <a:pt x="0" y="3029"/>
                  </a:lnTo>
                  <a:lnTo>
                    <a:pt x="1247" y="3029"/>
                  </a:lnTo>
                  <a:lnTo>
                    <a:pt x="12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0"/>
            <p:cNvSpPr/>
            <p:nvPr/>
          </p:nvSpPr>
          <p:spPr>
            <a:xfrm>
              <a:off x="4780075" y="4593275"/>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0"/>
            <p:cNvSpPr/>
            <p:nvPr/>
          </p:nvSpPr>
          <p:spPr>
            <a:xfrm>
              <a:off x="4847675" y="4593275"/>
              <a:ext cx="31200" cy="75750"/>
            </a:xfrm>
            <a:custGeom>
              <a:avLst/>
              <a:gdLst/>
              <a:ahLst/>
              <a:cxnLst/>
              <a:rect l="l" t="t" r="r" b="b"/>
              <a:pathLst>
                <a:path w="1248" h="3030" extrusionOk="0">
                  <a:moveTo>
                    <a:pt x="0" y="0"/>
                  </a:moveTo>
                  <a:lnTo>
                    <a:pt x="0" y="3029"/>
                  </a:lnTo>
                  <a:lnTo>
                    <a:pt x="1247" y="3029"/>
                  </a:lnTo>
                  <a:lnTo>
                    <a:pt x="12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0"/>
            <p:cNvSpPr/>
            <p:nvPr/>
          </p:nvSpPr>
          <p:spPr>
            <a:xfrm>
              <a:off x="4780075" y="4736950"/>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0"/>
            <p:cNvSpPr/>
            <p:nvPr/>
          </p:nvSpPr>
          <p:spPr>
            <a:xfrm>
              <a:off x="4847675" y="4736950"/>
              <a:ext cx="31200" cy="75750"/>
            </a:xfrm>
            <a:custGeom>
              <a:avLst/>
              <a:gdLst/>
              <a:ahLst/>
              <a:cxnLst/>
              <a:rect l="l" t="t" r="r" b="b"/>
              <a:pathLst>
                <a:path w="1248" h="3030" extrusionOk="0">
                  <a:moveTo>
                    <a:pt x="0" y="0"/>
                  </a:moveTo>
                  <a:lnTo>
                    <a:pt x="0" y="3029"/>
                  </a:lnTo>
                  <a:lnTo>
                    <a:pt x="1247" y="3029"/>
                  </a:lnTo>
                  <a:lnTo>
                    <a:pt x="12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0"/>
            <p:cNvSpPr/>
            <p:nvPr/>
          </p:nvSpPr>
          <p:spPr>
            <a:xfrm>
              <a:off x="4535425" y="4371800"/>
              <a:ext cx="398700" cy="16500"/>
            </a:xfrm>
            <a:custGeom>
              <a:avLst/>
              <a:gdLst/>
              <a:ahLst/>
              <a:cxnLst/>
              <a:rect l="l" t="t" r="r" b="b"/>
              <a:pathLst>
                <a:path w="15948" h="660" extrusionOk="0">
                  <a:moveTo>
                    <a:pt x="0" y="1"/>
                  </a:moveTo>
                  <a:lnTo>
                    <a:pt x="0" y="660"/>
                  </a:lnTo>
                  <a:lnTo>
                    <a:pt x="15948" y="660"/>
                  </a:lnTo>
                  <a:lnTo>
                    <a:pt x="15948"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0"/>
            <p:cNvSpPr/>
            <p:nvPr/>
          </p:nvSpPr>
          <p:spPr>
            <a:xfrm>
              <a:off x="4564450" y="4388650"/>
              <a:ext cx="346075" cy="2375"/>
            </a:xfrm>
            <a:custGeom>
              <a:avLst/>
              <a:gdLst/>
              <a:ahLst/>
              <a:cxnLst/>
              <a:rect l="l" t="t" r="r" b="b"/>
              <a:pathLst>
                <a:path w="13843" h="95" extrusionOk="0">
                  <a:moveTo>
                    <a:pt x="6922" y="1"/>
                  </a:moveTo>
                  <a:cubicBezTo>
                    <a:pt x="3098" y="1"/>
                    <a:pt x="0" y="22"/>
                    <a:pt x="0" y="48"/>
                  </a:cubicBezTo>
                  <a:cubicBezTo>
                    <a:pt x="0" y="74"/>
                    <a:pt x="3098" y="95"/>
                    <a:pt x="6922" y="95"/>
                  </a:cubicBezTo>
                  <a:cubicBezTo>
                    <a:pt x="10743" y="95"/>
                    <a:pt x="13842" y="74"/>
                    <a:pt x="13842" y="48"/>
                  </a:cubicBezTo>
                  <a:cubicBezTo>
                    <a:pt x="13842" y="22"/>
                    <a:pt x="10743" y="1"/>
                    <a:pt x="6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0"/>
            <p:cNvSpPr/>
            <p:nvPr/>
          </p:nvSpPr>
          <p:spPr>
            <a:xfrm>
              <a:off x="4333675" y="4634425"/>
              <a:ext cx="310350" cy="409275"/>
            </a:xfrm>
            <a:custGeom>
              <a:avLst/>
              <a:gdLst/>
              <a:ahLst/>
              <a:cxnLst/>
              <a:rect l="l" t="t" r="r" b="b"/>
              <a:pathLst>
                <a:path w="12414" h="16371" extrusionOk="0">
                  <a:moveTo>
                    <a:pt x="1" y="0"/>
                  </a:moveTo>
                  <a:lnTo>
                    <a:pt x="1" y="16371"/>
                  </a:lnTo>
                  <a:lnTo>
                    <a:pt x="12413" y="16371"/>
                  </a:lnTo>
                  <a:lnTo>
                    <a:pt x="12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0"/>
            <p:cNvSpPr/>
            <p:nvPr/>
          </p:nvSpPr>
          <p:spPr>
            <a:xfrm>
              <a:off x="4498475" y="4634425"/>
              <a:ext cx="145550" cy="409275"/>
            </a:xfrm>
            <a:custGeom>
              <a:avLst/>
              <a:gdLst/>
              <a:ahLst/>
              <a:cxnLst/>
              <a:rect l="l" t="t" r="r" b="b"/>
              <a:pathLst>
                <a:path w="5822" h="16371" extrusionOk="0">
                  <a:moveTo>
                    <a:pt x="1" y="0"/>
                  </a:moveTo>
                  <a:lnTo>
                    <a:pt x="1" y="16371"/>
                  </a:lnTo>
                  <a:lnTo>
                    <a:pt x="5821" y="16371"/>
                  </a:lnTo>
                  <a:lnTo>
                    <a:pt x="5821"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0"/>
            <p:cNvSpPr/>
            <p:nvPr/>
          </p:nvSpPr>
          <p:spPr>
            <a:xfrm>
              <a:off x="4398750" y="4689825"/>
              <a:ext cx="27925" cy="67800"/>
            </a:xfrm>
            <a:custGeom>
              <a:avLst/>
              <a:gdLst/>
              <a:ahLst/>
              <a:cxnLst/>
              <a:rect l="l" t="t" r="r" b="b"/>
              <a:pathLst>
                <a:path w="1117" h="2712" extrusionOk="0">
                  <a:moveTo>
                    <a:pt x="1" y="0"/>
                  </a:moveTo>
                  <a:lnTo>
                    <a:pt x="1"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0"/>
            <p:cNvSpPr/>
            <p:nvPr/>
          </p:nvSpPr>
          <p:spPr>
            <a:xfrm>
              <a:off x="4398750" y="4955100"/>
              <a:ext cx="27925" cy="67825"/>
            </a:xfrm>
            <a:custGeom>
              <a:avLst/>
              <a:gdLst/>
              <a:ahLst/>
              <a:cxnLst/>
              <a:rect l="l" t="t" r="r" b="b"/>
              <a:pathLst>
                <a:path w="1117" h="2713" extrusionOk="0">
                  <a:moveTo>
                    <a:pt x="1" y="0"/>
                  </a:moveTo>
                  <a:lnTo>
                    <a:pt x="1" y="2712"/>
                  </a:lnTo>
                  <a:lnTo>
                    <a:pt x="1116" y="2712"/>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0"/>
            <p:cNvSpPr/>
            <p:nvPr/>
          </p:nvSpPr>
          <p:spPr>
            <a:xfrm>
              <a:off x="4333675" y="4782825"/>
              <a:ext cx="164825" cy="2775"/>
            </a:xfrm>
            <a:custGeom>
              <a:avLst/>
              <a:gdLst/>
              <a:ahLst/>
              <a:cxnLst/>
              <a:rect l="l" t="t" r="r" b="b"/>
              <a:pathLst>
                <a:path w="6593" h="111" extrusionOk="0">
                  <a:moveTo>
                    <a:pt x="3298" y="1"/>
                  </a:moveTo>
                  <a:cubicBezTo>
                    <a:pt x="1476" y="1"/>
                    <a:pt x="1" y="25"/>
                    <a:pt x="1" y="56"/>
                  </a:cubicBezTo>
                  <a:cubicBezTo>
                    <a:pt x="1" y="86"/>
                    <a:pt x="1476" y="111"/>
                    <a:pt x="3298" y="111"/>
                  </a:cubicBezTo>
                  <a:cubicBezTo>
                    <a:pt x="5117" y="111"/>
                    <a:pt x="6593" y="86"/>
                    <a:pt x="6593" y="56"/>
                  </a:cubicBezTo>
                  <a:cubicBezTo>
                    <a:pt x="6593" y="25"/>
                    <a:pt x="5117" y="1"/>
                    <a:pt x="329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0"/>
            <p:cNvSpPr/>
            <p:nvPr/>
          </p:nvSpPr>
          <p:spPr>
            <a:xfrm>
              <a:off x="4398750" y="4823475"/>
              <a:ext cx="27925" cy="67800"/>
            </a:xfrm>
            <a:custGeom>
              <a:avLst/>
              <a:gdLst/>
              <a:ahLst/>
              <a:cxnLst/>
              <a:rect l="l" t="t" r="r" b="b"/>
              <a:pathLst>
                <a:path w="1117" h="2712" extrusionOk="0">
                  <a:moveTo>
                    <a:pt x="1" y="0"/>
                  </a:moveTo>
                  <a:lnTo>
                    <a:pt x="1" y="2712"/>
                  </a:lnTo>
                  <a:lnTo>
                    <a:pt x="1116" y="2712"/>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0"/>
            <p:cNvSpPr/>
            <p:nvPr/>
          </p:nvSpPr>
          <p:spPr>
            <a:xfrm>
              <a:off x="4333675" y="4916475"/>
              <a:ext cx="164825" cy="2775"/>
            </a:xfrm>
            <a:custGeom>
              <a:avLst/>
              <a:gdLst/>
              <a:ahLst/>
              <a:cxnLst/>
              <a:rect l="l" t="t" r="r" b="b"/>
              <a:pathLst>
                <a:path w="6593" h="111" extrusionOk="0">
                  <a:moveTo>
                    <a:pt x="3298" y="1"/>
                  </a:moveTo>
                  <a:cubicBezTo>
                    <a:pt x="1476" y="1"/>
                    <a:pt x="1" y="25"/>
                    <a:pt x="1" y="56"/>
                  </a:cubicBezTo>
                  <a:cubicBezTo>
                    <a:pt x="1" y="86"/>
                    <a:pt x="1476" y="111"/>
                    <a:pt x="3298" y="111"/>
                  </a:cubicBezTo>
                  <a:cubicBezTo>
                    <a:pt x="5117" y="111"/>
                    <a:pt x="6593" y="86"/>
                    <a:pt x="6593" y="56"/>
                  </a:cubicBezTo>
                  <a:cubicBezTo>
                    <a:pt x="6593" y="25"/>
                    <a:pt x="5117" y="1"/>
                    <a:pt x="329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0"/>
            <p:cNvSpPr/>
            <p:nvPr/>
          </p:nvSpPr>
          <p:spPr>
            <a:xfrm>
              <a:off x="4529400" y="468982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0"/>
            <p:cNvSpPr/>
            <p:nvPr/>
          </p:nvSpPr>
          <p:spPr>
            <a:xfrm>
              <a:off x="4589925" y="468982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0"/>
            <p:cNvSpPr/>
            <p:nvPr/>
          </p:nvSpPr>
          <p:spPr>
            <a:xfrm>
              <a:off x="4529400" y="4818425"/>
              <a:ext cx="27925" cy="67825"/>
            </a:xfrm>
            <a:custGeom>
              <a:avLst/>
              <a:gdLst/>
              <a:ahLst/>
              <a:cxnLst/>
              <a:rect l="l" t="t" r="r" b="b"/>
              <a:pathLst>
                <a:path w="1117" h="2713" extrusionOk="0">
                  <a:moveTo>
                    <a:pt x="0" y="1"/>
                  </a:moveTo>
                  <a:lnTo>
                    <a:pt x="0" y="2713"/>
                  </a:lnTo>
                  <a:lnTo>
                    <a:pt x="1116" y="2713"/>
                  </a:lnTo>
                  <a:lnTo>
                    <a:pt x="1116"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0"/>
            <p:cNvSpPr/>
            <p:nvPr/>
          </p:nvSpPr>
          <p:spPr>
            <a:xfrm>
              <a:off x="4589925" y="4818425"/>
              <a:ext cx="27925" cy="67825"/>
            </a:xfrm>
            <a:custGeom>
              <a:avLst/>
              <a:gdLst/>
              <a:ahLst/>
              <a:cxnLst/>
              <a:rect l="l" t="t" r="r" b="b"/>
              <a:pathLst>
                <a:path w="1117" h="2713" extrusionOk="0">
                  <a:moveTo>
                    <a:pt x="0" y="1"/>
                  </a:moveTo>
                  <a:lnTo>
                    <a:pt x="0" y="2713"/>
                  </a:lnTo>
                  <a:lnTo>
                    <a:pt x="1116" y="2713"/>
                  </a:lnTo>
                  <a:lnTo>
                    <a:pt x="1116"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0"/>
            <p:cNvSpPr/>
            <p:nvPr/>
          </p:nvSpPr>
          <p:spPr>
            <a:xfrm>
              <a:off x="4529400" y="494707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0"/>
            <p:cNvSpPr/>
            <p:nvPr/>
          </p:nvSpPr>
          <p:spPr>
            <a:xfrm>
              <a:off x="4589925" y="494707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0"/>
            <p:cNvSpPr/>
            <p:nvPr/>
          </p:nvSpPr>
          <p:spPr>
            <a:xfrm>
              <a:off x="4310375" y="4620175"/>
              <a:ext cx="356950" cy="14775"/>
            </a:xfrm>
            <a:custGeom>
              <a:avLst/>
              <a:gdLst/>
              <a:ahLst/>
              <a:cxnLst/>
              <a:rect l="l" t="t" r="r" b="b"/>
              <a:pathLst>
                <a:path w="14278" h="591" extrusionOk="0">
                  <a:moveTo>
                    <a:pt x="0" y="0"/>
                  </a:moveTo>
                  <a:lnTo>
                    <a:pt x="0" y="590"/>
                  </a:lnTo>
                  <a:lnTo>
                    <a:pt x="14278" y="590"/>
                  </a:lnTo>
                  <a:lnTo>
                    <a:pt x="14278"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0"/>
            <p:cNvSpPr/>
            <p:nvPr/>
          </p:nvSpPr>
          <p:spPr>
            <a:xfrm>
              <a:off x="4336375" y="4634925"/>
              <a:ext cx="309800" cy="2800"/>
            </a:xfrm>
            <a:custGeom>
              <a:avLst/>
              <a:gdLst/>
              <a:ahLst/>
              <a:cxnLst/>
              <a:rect l="l" t="t" r="r" b="b"/>
              <a:pathLst>
                <a:path w="12392" h="112" extrusionOk="0">
                  <a:moveTo>
                    <a:pt x="6196" y="0"/>
                  </a:moveTo>
                  <a:cubicBezTo>
                    <a:pt x="2774" y="0"/>
                    <a:pt x="0" y="26"/>
                    <a:pt x="0" y="56"/>
                  </a:cubicBezTo>
                  <a:cubicBezTo>
                    <a:pt x="0" y="86"/>
                    <a:pt x="2774" y="111"/>
                    <a:pt x="6196" y="111"/>
                  </a:cubicBezTo>
                  <a:cubicBezTo>
                    <a:pt x="9618" y="111"/>
                    <a:pt x="12392" y="86"/>
                    <a:pt x="12392" y="56"/>
                  </a:cubicBezTo>
                  <a:cubicBezTo>
                    <a:pt x="12392" y="26"/>
                    <a:pt x="9618" y="0"/>
                    <a:pt x="6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0"/>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0"/>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0"/>
            <p:cNvSpPr/>
            <p:nvPr/>
          </p:nvSpPr>
          <p:spPr>
            <a:xfrm>
              <a:off x="4545700" y="3435800"/>
              <a:ext cx="127150" cy="60875"/>
            </a:xfrm>
            <a:custGeom>
              <a:avLst/>
              <a:gdLst/>
              <a:ahLst/>
              <a:cxnLst/>
              <a:rect l="l" t="t" r="r" b="b"/>
              <a:pathLst>
                <a:path w="5086" h="2435" extrusionOk="0">
                  <a:moveTo>
                    <a:pt x="6" y="0"/>
                  </a:moveTo>
                  <a:cubicBezTo>
                    <a:pt x="4" y="0"/>
                    <a:pt x="3" y="1"/>
                    <a:pt x="3" y="1"/>
                  </a:cubicBezTo>
                  <a:cubicBezTo>
                    <a:pt x="0" y="7"/>
                    <a:pt x="70" y="46"/>
                    <a:pt x="198" y="109"/>
                  </a:cubicBezTo>
                  <a:cubicBezTo>
                    <a:pt x="344" y="180"/>
                    <a:pt x="525" y="268"/>
                    <a:pt x="740" y="373"/>
                  </a:cubicBezTo>
                  <a:cubicBezTo>
                    <a:pt x="1216" y="608"/>
                    <a:pt x="1838" y="915"/>
                    <a:pt x="2526" y="1253"/>
                  </a:cubicBezTo>
                  <a:cubicBezTo>
                    <a:pt x="3221" y="1599"/>
                    <a:pt x="3854" y="1910"/>
                    <a:pt x="4318" y="2121"/>
                  </a:cubicBezTo>
                  <a:cubicBezTo>
                    <a:pt x="4550" y="2227"/>
                    <a:pt x="4741" y="2309"/>
                    <a:pt x="4873" y="2361"/>
                  </a:cubicBezTo>
                  <a:cubicBezTo>
                    <a:pt x="4993" y="2409"/>
                    <a:pt x="5066" y="2435"/>
                    <a:pt x="5080" y="2435"/>
                  </a:cubicBezTo>
                  <a:cubicBezTo>
                    <a:pt x="5082" y="2435"/>
                    <a:pt x="5083" y="2434"/>
                    <a:pt x="5083" y="2434"/>
                  </a:cubicBezTo>
                  <a:cubicBezTo>
                    <a:pt x="5086" y="2428"/>
                    <a:pt x="5016" y="2390"/>
                    <a:pt x="4888" y="2327"/>
                  </a:cubicBezTo>
                  <a:cubicBezTo>
                    <a:pt x="4742" y="2256"/>
                    <a:pt x="4562" y="2167"/>
                    <a:pt x="4347" y="2061"/>
                  </a:cubicBezTo>
                  <a:cubicBezTo>
                    <a:pt x="3873" y="1823"/>
                    <a:pt x="3253" y="1512"/>
                    <a:pt x="2567" y="1168"/>
                  </a:cubicBezTo>
                  <a:cubicBezTo>
                    <a:pt x="1872" y="821"/>
                    <a:pt x="1235" y="519"/>
                    <a:pt x="769" y="312"/>
                  </a:cubicBezTo>
                  <a:cubicBezTo>
                    <a:pt x="535" y="209"/>
                    <a:pt x="345" y="128"/>
                    <a:pt x="213" y="76"/>
                  </a:cubicBezTo>
                  <a:cubicBezTo>
                    <a:pt x="93" y="27"/>
                    <a:pt x="20" y="0"/>
                    <a:pt x="6"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0"/>
            <p:cNvSpPr/>
            <p:nvPr/>
          </p:nvSpPr>
          <p:spPr>
            <a:xfrm>
              <a:off x="4677725" y="3343425"/>
              <a:ext cx="66525" cy="148700"/>
            </a:xfrm>
            <a:custGeom>
              <a:avLst/>
              <a:gdLst/>
              <a:ahLst/>
              <a:cxnLst/>
              <a:rect l="l" t="t" r="r" b="b"/>
              <a:pathLst>
                <a:path w="2661" h="5948" extrusionOk="0">
                  <a:moveTo>
                    <a:pt x="2637" y="0"/>
                  </a:moveTo>
                  <a:cubicBezTo>
                    <a:pt x="2608" y="0"/>
                    <a:pt x="2006" y="1318"/>
                    <a:pt x="1287" y="2954"/>
                  </a:cubicBezTo>
                  <a:cubicBezTo>
                    <a:pt x="565" y="4597"/>
                    <a:pt x="0" y="5936"/>
                    <a:pt x="25" y="5947"/>
                  </a:cubicBezTo>
                  <a:cubicBezTo>
                    <a:pt x="25" y="5947"/>
                    <a:pt x="25" y="5947"/>
                    <a:pt x="25" y="5947"/>
                  </a:cubicBezTo>
                  <a:cubicBezTo>
                    <a:pt x="53" y="5947"/>
                    <a:pt x="655" y="4628"/>
                    <a:pt x="1374" y="2993"/>
                  </a:cubicBezTo>
                  <a:cubicBezTo>
                    <a:pt x="2096" y="1350"/>
                    <a:pt x="2661" y="11"/>
                    <a:pt x="2637" y="0"/>
                  </a:cubicBezTo>
                  <a:cubicBezTo>
                    <a:pt x="2637" y="0"/>
                    <a:pt x="2637" y="0"/>
                    <a:pt x="2637"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0"/>
            <p:cNvSpPr/>
            <p:nvPr/>
          </p:nvSpPr>
          <p:spPr>
            <a:xfrm>
              <a:off x="4748875" y="3564275"/>
              <a:ext cx="87900" cy="113825"/>
            </a:xfrm>
            <a:custGeom>
              <a:avLst/>
              <a:gdLst/>
              <a:ahLst/>
              <a:cxnLst/>
              <a:rect l="l" t="t" r="r" b="b"/>
              <a:pathLst>
                <a:path w="3516" h="4553" extrusionOk="0">
                  <a:moveTo>
                    <a:pt x="3510" y="1"/>
                  </a:moveTo>
                  <a:cubicBezTo>
                    <a:pt x="3502" y="1"/>
                    <a:pt x="3453" y="64"/>
                    <a:pt x="3371" y="179"/>
                  </a:cubicBezTo>
                  <a:cubicBezTo>
                    <a:pt x="3276" y="314"/>
                    <a:pt x="3156" y="482"/>
                    <a:pt x="3015" y="682"/>
                  </a:cubicBezTo>
                  <a:cubicBezTo>
                    <a:pt x="2715" y="1107"/>
                    <a:pt x="2297" y="1690"/>
                    <a:pt x="1812" y="2318"/>
                  </a:cubicBezTo>
                  <a:cubicBezTo>
                    <a:pt x="1329" y="2947"/>
                    <a:pt x="871" y="3500"/>
                    <a:pt x="538" y="3899"/>
                  </a:cubicBezTo>
                  <a:cubicBezTo>
                    <a:pt x="380" y="4087"/>
                    <a:pt x="248" y="4245"/>
                    <a:pt x="142" y="4372"/>
                  </a:cubicBezTo>
                  <a:cubicBezTo>
                    <a:pt x="49" y="4483"/>
                    <a:pt x="1" y="4548"/>
                    <a:pt x="5" y="4552"/>
                  </a:cubicBezTo>
                  <a:cubicBezTo>
                    <a:pt x="5" y="4553"/>
                    <a:pt x="5" y="4553"/>
                    <a:pt x="6" y="4553"/>
                  </a:cubicBezTo>
                  <a:cubicBezTo>
                    <a:pt x="14" y="4553"/>
                    <a:pt x="72" y="4497"/>
                    <a:pt x="170" y="4396"/>
                  </a:cubicBezTo>
                  <a:cubicBezTo>
                    <a:pt x="271" y="4291"/>
                    <a:pt x="414" y="4137"/>
                    <a:pt x="589" y="3943"/>
                  </a:cubicBezTo>
                  <a:cubicBezTo>
                    <a:pt x="936" y="3554"/>
                    <a:pt x="1403" y="3007"/>
                    <a:pt x="1887" y="2377"/>
                  </a:cubicBezTo>
                  <a:cubicBezTo>
                    <a:pt x="2374" y="1747"/>
                    <a:pt x="2785" y="1155"/>
                    <a:pt x="3070" y="720"/>
                  </a:cubicBezTo>
                  <a:cubicBezTo>
                    <a:pt x="3215" y="503"/>
                    <a:pt x="3326" y="324"/>
                    <a:pt x="3401" y="200"/>
                  </a:cubicBezTo>
                  <a:cubicBezTo>
                    <a:pt x="3476" y="75"/>
                    <a:pt x="3516" y="4"/>
                    <a:pt x="3511" y="1"/>
                  </a:cubicBezTo>
                  <a:cubicBezTo>
                    <a:pt x="3510" y="1"/>
                    <a:pt x="3510" y="1"/>
                    <a:pt x="3510"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0"/>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0"/>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0"/>
            <p:cNvSpPr/>
            <p:nvPr/>
          </p:nvSpPr>
          <p:spPr>
            <a:xfrm>
              <a:off x="4823475" y="3704050"/>
              <a:ext cx="107550" cy="147400"/>
            </a:xfrm>
            <a:custGeom>
              <a:avLst/>
              <a:gdLst/>
              <a:ahLst/>
              <a:cxnLst/>
              <a:rect l="l" t="t" r="r" b="b"/>
              <a:pathLst>
                <a:path w="4302" h="5896" extrusionOk="0">
                  <a:moveTo>
                    <a:pt x="4295" y="0"/>
                  </a:moveTo>
                  <a:cubicBezTo>
                    <a:pt x="4288" y="0"/>
                    <a:pt x="4228" y="82"/>
                    <a:pt x="4126" y="232"/>
                  </a:cubicBezTo>
                  <a:cubicBezTo>
                    <a:pt x="4012" y="398"/>
                    <a:pt x="3865" y="616"/>
                    <a:pt x="3686" y="878"/>
                  </a:cubicBezTo>
                  <a:cubicBezTo>
                    <a:pt x="3315" y="1424"/>
                    <a:pt x="2798" y="2174"/>
                    <a:pt x="2206" y="2987"/>
                  </a:cubicBezTo>
                  <a:cubicBezTo>
                    <a:pt x="1614" y="3802"/>
                    <a:pt x="1058" y="4524"/>
                    <a:pt x="654" y="5045"/>
                  </a:cubicBezTo>
                  <a:cubicBezTo>
                    <a:pt x="459" y="5295"/>
                    <a:pt x="298" y="5503"/>
                    <a:pt x="174" y="5662"/>
                  </a:cubicBezTo>
                  <a:cubicBezTo>
                    <a:pt x="61" y="5808"/>
                    <a:pt x="1" y="5891"/>
                    <a:pt x="6" y="5895"/>
                  </a:cubicBezTo>
                  <a:cubicBezTo>
                    <a:pt x="6" y="5895"/>
                    <a:pt x="6" y="5895"/>
                    <a:pt x="7" y="5895"/>
                  </a:cubicBezTo>
                  <a:cubicBezTo>
                    <a:pt x="15" y="5895"/>
                    <a:pt x="85" y="5820"/>
                    <a:pt x="203" y="5685"/>
                  </a:cubicBezTo>
                  <a:cubicBezTo>
                    <a:pt x="325" y="5547"/>
                    <a:pt x="497" y="5342"/>
                    <a:pt x="706" y="5087"/>
                  </a:cubicBezTo>
                  <a:cubicBezTo>
                    <a:pt x="1126" y="4577"/>
                    <a:pt x="1690" y="3860"/>
                    <a:pt x="2283" y="3044"/>
                  </a:cubicBezTo>
                  <a:cubicBezTo>
                    <a:pt x="2877" y="2229"/>
                    <a:pt x="3386" y="1471"/>
                    <a:pt x="3742" y="915"/>
                  </a:cubicBezTo>
                  <a:cubicBezTo>
                    <a:pt x="3921" y="637"/>
                    <a:pt x="4062" y="410"/>
                    <a:pt x="4157" y="252"/>
                  </a:cubicBezTo>
                  <a:cubicBezTo>
                    <a:pt x="4251" y="93"/>
                    <a:pt x="4301" y="4"/>
                    <a:pt x="4296" y="0"/>
                  </a:cubicBezTo>
                  <a:cubicBezTo>
                    <a:pt x="4296" y="0"/>
                    <a:pt x="4296" y="0"/>
                    <a:pt x="429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0"/>
            <p:cNvSpPr/>
            <p:nvPr/>
          </p:nvSpPr>
          <p:spPr>
            <a:xfrm>
              <a:off x="5845425" y="3447325"/>
              <a:ext cx="557550" cy="718750"/>
            </a:xfrm>
            <a:custGeom>
              <a:avLst/>
              <a:gdLst/>
              <a:ahLst/>
              <a:cxnLst/>
              <a:rect l="l" t="t" r="r" b="b"/>
              <a:pathLst>
                <a:path w="22302" h="28750" extrusionOk="0">
                  <a:moveTo>
                    <a:pt x="19535" y="1"/>
                  </a:moveTo>
                  <a:cubicBezTo>
                    <a:pt x="19487" y="1"/>
                    <a:pt x="19439" y="2"/>
                    <a:pt x="19391" y="5"/>
                  </a:cubicBezTo>
                  <a:cubicBezTo>
                    <a:pt x="18259" y="69"/>
                    <a:pt x="17236" y="759"/>
                    <a:pt x="16496" y="1629"/>
                  </a:cubicBezTo>
                  <a:cubicBezTo>
                    <a:pt x="15756" y="2499"/>
                    <a:pt x="15254" y="3545"/>
                    <a:pt x="14736" y="4568"/>
                  </a:cubicBezTo>
                  <a:cubicBezTo>
                    <a:pt x="14219" y="5589"/>
                    <a:pt x="13666" y="6617"/>
                    <a:pt x="12850" y="7415"/>
                  </a:cubicBezTo>
                  <a:cubicBezTo>
                    <a:pt x="12652" y="7610"/>
                    <a:pt x="12397" y="7799"/>
                    <a:pt x="12133" y="7799"/>
                  </a:cubicBezTo>
                  <a:cubicBezTo>
                    <a:pt x="12083" y="7799"/>
                    <a:pt x="12033" y="7792"/>
                    <a:pt x="11983" y="7777"/>
                  </a:cubicBezTo>
                  <a:cubicBezTo>
                    <a:pt x="11672" y="7686"/>
                    <a:pt x="11519" y="7323"/>
                    <a:pt x="11497" y="6995"/>
                  </a:cubicBezTo>
                  <a:cubicBezTo>
                    <a:pt x="11475" y="6668"/>
                    <a:pt x="11541" y="6333"/>
                    <a:pt x="11474" y="6011"/>
                  </a:cubicBezTo>
                  <a:cubicBezTo>
                    <a:pt x="11342" y="5370"/>
                    <a:pt x="10680" y="4962"/>
                    <a:pt x="10029" y="4962"/>
                  </a:cubicBezTo>
                  <a:cubicBezTo>
                    <a:pt x="9895" y="4962"/>
                    <a:pt x="9762" y="4979"/>
                    <a:pt x="9634" y="5015"/>
                  </a:cubicBezTo>
                  <a:cubicBezTo>
                    <a:pt x="8883" y="5226"/>
                    <a:pt x="8340" y="5922"/>
                    <a:pt x="8094" y="6672"/>
                  </a:cubicBezTo>
                  <a:cubicBezTo>
                    <a:pt x="7848" y="7422"/>
                    <a:pt x="7851" y="8229"/>
                    <a:pt x="7856" y="9019"/>
                  </a:cubicBezTo>
                  <a:cubicBezTo>
                    <a:pt x="7865" y="10491"/>
                    <a:pt x="7873" y="11964"/>
                    <a:pt x="7883" y="13436"/>
                  </a:cubicBezTo>
                  <a:cubicBezTo>
                    <a:pt x="7888" y="14227"/>
                    <a:pt x="7807" y="15174"/>
                    <a:pt x="7122" y="15552"/>
                  </a:cubicBezTo>
                  <a:cubicBezTo>
                    <a:pt x="6938" y="15653"/>
                    <a:pt x="6738" y="15695"/>
                    <a:pt x="6533" y="15695"/>
                  </a:cubicBezTo>
                  <a:cubicBezTo>
                    <a:pt x="6179" y="15695"/>
                    <a:pt x="5811" y="15570"/>
                    <a:pt x="5491" y="15404"/>
                  </a:cubicBezTo>
                  <a:cubicBezTo>
                    <a:pt x="4721" y="15004"/>
                    <a:pt x="4067" y="14380"/>
                    <a:pt x="3627" y="13625"/>
                  </a:cubicBezTo>
                  <a:cubicBezTo>
                    <a:pt x="3297" y="13057"/>
                    <a:pt x="3041" y="12371"/>
                    <a:pt x="2450" y="12093"/>
                  </a:cubicBezTo>
                  <a:cubicBezTo>
                    <a:pt x="2291" y="12018"/>
                    <a:pt x="2122" y="11984"/>
                    <a:pt x="1953" y="11984"/>
                  </a:cubicBezTo>
                  <a:cubicBezTo>
                    <a:pt x="1368" y="11984"/>
                    <a:pt x="773" y="12392"/>
                    <a:pt x="480" y="12932"/>
                  </a:cubicBezTo>
                  <a:cubicBezTo>
                    <a:pt x="102" y="13628"/>
                    <a:pt x="189" y="14467"/>
                    <a:pt x="162" y="15260"/>
                  </a:cubicBezTo>
                  <a:cubicBezTo>
                    <a:pt x="0" y="20020"/>
                    <a:pt x="927" y="25314"/>
                    <a:pt x="5010" y="28166"/>
                  </a:cubicBezTo>
                  <a:cubicBezTo>
                    <a:pt x="6113" y="28570"/>
                    <a:pt x="7184" y="28750"/>
                    <a:pt x="8252" y="28750"/>
                  </a:cubicBezTo>
                  <a:cubicBezTo>
                    <a:pt x="9607" y="28750"/>
                    <a:pt x="10957" y="28460"/>
                    <a:pt x="12366" y="27972"/>
                  </a:cubicBezTo>
                  <a:cubicBezTo>
                    <a:pt x="14885" y="27099"/>
                    <a:pt x="17112" y="25455"/>
                    <a:pt x="18852" y="23414"/>
                  </a:cubicBezTo>
                  <a:cubicBezTo>
                    <a:pt x="19350" y="22829"/>
                    <a:pt x="19819" y="22196"/>
                    <a:pt x="20050" y="21460"/>
                  </a:cubicBezTo>
                  <a:cubicBezTo>
                    <a:pt x="20281" y="20725"/>
                    <a:pt x="20241" y="19866"/>
                    <a:pt x="19784" y="19250"/>
                  </a:cubicBezTo>
                  <a:cubicBezTo>
                    <a:pt x="19346" y="18658"/>
                    <a:pt x="18626" y="18409"/>
                    <a:pt x="17882" y="18409"/>
                  </a:cubicBezTo>
                  <a:cubicBezTo>
                    <a:pt x="17446" y="18409"/>
                    <a:pt x="17002" y="18495"/>
                    <a:pt x="16600" y="18646"/>
                  </a:cubicBezTo>
                  <a:cubicBezTo>
                    <a:pt x="16021" y="18865"/>
                    <a:pt x="15475" y="19195"/>
                    <a:pt x="14866" y="19308"/>
                  </a:cubicBezTo>
                  <a:cubicBezTo>
                    <a:pt x="14751" y="19330"/>
                    <a:pt x="14632" y="19341"/>
                    <a:pt x="14512" y="19341"/>
                  </a:cubicBezTo>
                  <a:cubicBezTo>
                    <a:pt x="13999" y="19341"/>
                    <a:pt x="13478" y="19138"/>
                    <a:pt x="13248" y="18686"/>
                  </a:cubicBezTo>
                  <a:cubicBezTo>
                    <a:pt x="12965" y="18129"/>
                    <a:pt x="13248" y="17420"/>
                    <a:pt x="13716" y="17011"/>
                  </a:cubicBezTo>
                  <a:cubicBezTo>
                    <a:pt x="14185" y="16603"/>
                    <a:pt x="14796" y="16416"/>
                    <a:pt x="15378" y="16203"/>
                  </a:cubicBezTo>
                  <a:cubicBezTo>
                    <a:pt x="16998" y="15610"/>
                    <a:pt x="18519" y="14733"/>
                    <a:pt x="19849" y="13622"/>
                  </a:cubicBezTo>
                  <a:cubicBezTo>
                    <a:pt x="20514" y="13068"/>
                    <a:pt x="21189" y="12222"/>
                    <a:pt x="20866" y="11414"/>
                  </a:cubicBezTo>
                  <a:cubicBezTo>
                    <a:pt x="20632" y="10832"/>
                    <a:pt x="19965" y="10560"/>
                    <a:pt x="19349" y="10488"/>
                  </a:cubicBezTo>
                  <a:cubicBezTo>
                    <a:pt x="18733" y="10415"/>
                    <a:pt x="18093" y="10476"/>
                    <a:pt x="17505" y="10280"/>
                  </a:cubicBezTo>
                  <a:cubicBezTo>
                    <a:pt x="16985" y="10107"/>
                    <a:pt x="16486" y="9584"/>
                    <a:pt x="16657" y="9057"/>
                  </a:cubicBezTo>
                  <a:cubicBezTo>
                    <a:pt x="16752" y="8764"/>
                    <a:pt x="17022" y="8573"/>
                    <a:pt x="17272" y="8397"/>
                  </a:cubicBezTo>
                  <a:cubicBezTo>
                    <a:pt x="18653" y="7417"/>
                    <a:pt x="19895" y="6234"/>
                    <a:pt x="20943" y="4896"/>
                  </a:cubicBezTo>
                  <a:cubicBezTo>
                    <a:pt x="21651" y="3994"/>
                    <a:pt x="22301" y="2864"/>
                    <a:pt x="22014" y="1750"/>
                  </a:cubicBezTo>
                  <a:cubicBezTo>
                    <a:pt x="21740" y="686"/>
                    <a:pt x="20623" y="1"/>
                    <a:pt x="19535"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0"/>
            <p:cNvSpPr/>
            <p:nvPr/>
          </p:nvSpPr>
          <p:spPr>
            <a:xfrm>
              <a:off x="5969100" y="3463975"/>
              <a:ext cx="398200" cy="775975"/>
            </a:xfrm>
            <a:custGeom>
              <a:avLst/>
              <a:gdLst/>
              <a:ahLst/>
              <a:cxnLst/>
              <a:rect l="l" t="t" r="r" b="b"/>
              <a:pathLst>
                <a:path w="15928" h="31039" extrusionOk="0">
                  <a:moveTo>
                    <a:pt x="15925" y="1"/>
                  </a:moveTo>
                  <a:cubicBezTo>
                    <a:pt x="15922" y="1"/>
                    <a:pt x="15893" y="22"/>
                    <a:pt x="15839" y="64"/>
                  </a:cubicBezTo>
                  <a:cubicBezTo>
                    <a:pt x="15779" y="113"/>
                    <a:pt x="15698" y="179"/>
                    <a:pt x="15596" y="263"/>
                  </a:cubicBezTo>
                  <a:cubicBezTo>
                    <a:pt x="15382" y="438"/>
                    <a:pt x="15071" y="701"/>
                    <a:pt x="14680" y="1054"/>
                  </a:cubicBezTo>
                  <a:cubicBezTo>
                    <a:pt x="13900" y="1755"/>
                    <a:pt x="12807" y="2822"/>
                    <a:pt x="11621" y="4288"/>
                  </a:cubicBezTo>
                  <a:cubicBezTo>
                    <a:pt x="11026" y="5018"/>
                    <a:pt x="10409" y="5845"/>
                    <a:pt x="9764" y="6746"/>
                  </a:cubicBezTo>
                  <a:cubicBezTo>
                    <a:pt x="9121" y="7647"/>
                    <a:pt x="8441" y="8615"/>
                    <a:pt x="7764" y="9662"/>
                  </a:cubicBezTo>
                  <a:cubicBezTo>
                    <a:pt x="7087" y="10708"/>
                    <a:pt x="6408" y="11831"/>
                    <a:pt x="5799" y="13048"/>
                  </a:cubicBezTo>
                  <a:cubicBezTo>
                    <a:pt x="5493" y="13655"/>
                    <a:pt x="5217" y="14292"/>
                    <a:pt x="4941" y="14935"/>
                  </a:cubicBezTo>
                  <a:cubicBezTo>
                    <a:pt x="4665" y="15579"/>
                    <a:pt x="4385" y="16233"/>
                    <a:pt x="4102" y="16895"/>
                  </a:cubicBezTo>
                  <a:cubicBezTo>
                    <a:pt x="2978" y="19547"/>
                    <a:pt x="1991" y="22115"/>
                    <a:pt x="1291" y="24517"/>
                  </a:cubicBezTo>
                  <a:cubicBezTo>
                    <a:pt x="586" y="26917"/>
                    <a:pt x="173" y="29143"/>
                    <a:pt x="1" y="31028"/>
                  </a:cubicBezTo>
                  <a:lnTo>
                    <a:pt x="103" y="31039"/>
                  </a:lnTo>
                  <a:cubicBezTo>
                    <a:pt x="287" y="29162"/>
                    <a:pt x="710" y="26947"/>
                    <a:pt x="1419" y="24556"/>
                  </a:cubicBezTo>
                  <a:cubicBezTo>
                    <a:pt x="2125" y="22163"/>
                    <a:pt x="3112" y="19602"/>
                    <a:pt x="4235" y="16953"/>
                  </a:cubicBezTo>
                  <a:cubicBezTo>
                    <a:pt x="4518" y="16291"/>
                    <a:pt x="4798" y="15638"/>
                    <a:pt x="5073" y="14993"/>
                  </a:cubicBezTo>
                  <a:cubicBezTo>
                    <a:pt x="5350" y="14349"/>
                    <a:pt x="5622" y="13717"/>
                    <a:pt x="5926" y="13113"/>
                  </a:cubicBezTo>
                  <a:cubicBezTo>
                    <a:pt x="6530" y="11902"/>
                    <a:pt x="7203" y="10781"/>
                    <a:pt x="7875" y="9736"/>
                  </a:cubicBezTo>
                  <a:cubicBezTo>
                    <a:pt x="8548" y="8690"/>
                    <a:pt x="9224" y="7720"/>
                    <a:pt x="9862" y="6816"/>
                  </a:cubicBezTo>
                  <a:cubicBezTo>
                    <a:pt x="10502" y="5914"/>
                    <a:pt x="11113" y="5086"/>
                    <a:pt x="11700" y="4353"/>
                  </a:cubicBezTo>
                  <a:cubicBezTo>
                    <a:pt x="12872" y="2884"/>
                    <a:pt x="13951" y="1810"/>
                    <a:pt x="14719" y="1096"/>
                  </a:cubicBezTo>
                  <a:cubicBezTo>
                    <a:pt x="15102" y="738"/>
                    <a:pt x="15407" y="468"/>
                    <a:pt x="15614" y="285"/>
                  </a:cubicBezTo>
                  <a:cubicBezTo>
                    <a:pt x="15713" y="197"/>
                    <a:pt x="15790" y="128"/>
                    <a:pt x="15849" y="76"/>
                  </a:cubicBezTo>
                  <a:cubicBezTo>
                    <a:pt x="15901" y="28"/>
                    <a:pt x="15927" y="2"/>
                    <a:pt x="15926" y="1"/>
                  </a:cubicBezTo>
                  <a:cubicBezTo>
                    <a:pt x="15926" y="1"/>
                    <a:pt x="15925" y="1"/>
                    <a:pt x="1592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0"/>
            <p:cNvSpPr/>
            <p:nvPr/>
          </p:nvSpPr>
          <p:spPr>
            <a:xfrm>
              <a:off x="6086025" y="3572675"/>
              <a:ext cx="29350" cy="217350"/>
            </a:xfrm>
            <a:custGeom>
              <a:avLst/>
              <a:gdLst/>
              <a:ahLst/>
              <a:cxnLst/>
              <a:rect l="l" t="t" r="r" b="b"/>
              <a:pathLst>
                <a:path w="1174" h="8694" extrusionOk="0">
                  <a:moveTo>
                    <a:pt x="11" y="1"/>
                  </a:moveTo>
                  <a:cubicBezTo>
                    <a:pt x="11" y="1"/>
                    <a:pt x="11" y="1"/>
                    <a:pt x="10" y="1"/>
                  </a:cubicBezTo>
                  <a:cubicBezTo>
                    <a:pt x="0" y="3"/>
                    <a:pt x="17" y="126"/>
                    <a:pt x="54" y="344"/>
                  </a:cubicBezTo>
                  <a:cubicBezTo>
                    <a:pt x="93" y="562"/>
                    <a:pt x="146" y="879"/>
                    <a:pt x="206" y="1270"/>
                  </a:cubicBezTo>
                  <a:cubicBezTo>
                    <a:pt x="329" y="2054"/>
                    <a:pt x="462" y="3140"/>
                    <a:pt x="587" y="4345"/>
                  </a:cubicBezTo>
                  <a:cubicBezTo>
                    <a:pt x="712" y="5549"/>
                    <a:pt x="829" y="6640"/>
                    <a:pt x="940" y="7427"/>
                  </a:cubicBezTo>
                  <a:cubicBezTo>
                    <a:pt x="995" y="7821"/>
                    <a:pt x="1045" y="8138"/>
                    <a:pt x="1087" y="8357"/>
                  </a:cubicBezTo>
                  <a:cubicBezTo>
                    <a:pt x="1127" y="8574"/>
                    <a:pt x="1154" y="8694"/>
                    <a:pt x="1164" y="8694"/>
                  </a:cubicBezTo>
                  <a:cubicBezTo>
                    <a:pt x="1164" y="8694"/>
                    <a:pt x="1164" y="8694"/>
                    <a:pt x="1164" y="8694"/>
                  </a:cubicBezTo>
                  <a:cubicBezTo>
                    <a:pt x="1174" y="8692"/>
                    <a:pt x="1166" y="8569"/>
                    <a:pt x="1143" y="8349"/>
                  </a:cubicBezTo>
                  <a:cubicBezTo>
                    <a:pt x="1116" y="8097"/>
                    <a:pt x="1082" y="7785"/>
                    <a:pt x="1042" y="7415"/>
                  </a:cubicBezTo>
                  <a:cubicBezTo>
                    <a:pt x="960" y="6593"/>
                    <a:pt x="850" y="5517"/>
                    <a:pt x="731" y="4329"/>
                  </a:cubicBezTo>
                  <a:cubicBezTo>
                    <a:pt x="606" y="3123"/>
                    <a:pt x="457" y="2034"/>
                    <a:pt x="307" y="1253"/>
                  </a:cubicBezTo>
                  <a:cubicBezTo>
                    <a:pt x="233" y="862"/>
                    <a:pt x="166" y="547"/>
                    <a:pt x="109" y="333"/>
                  </a:cubicBezTo>
                  <a:cubicBezTo>
                    <a:pt x="55" y="119"/>
                    <a:pt x="21" y="1"/>
                    <a:pt x="11"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0"/>
            <p:cNvSpPr/>
            <p:nvPr/>
          </p:nvSpPr>
          <p:spPr>
            <a:xfrm>
              <a:off x="6115025" y="3742275"/>
              <a:ext cx="254075" cy="47800"/>
            </a:xfrm>
            <a:custGeom>
              <a:avLst/>
              <a:gdLst/>
              <a:ahLst/>
              <a:cxnLst/>
              <a:rect l="l" t="t" r="r" b="b"/>
              <a:pathLst>
                <a:path w="10163" h="1912" extrusionOk="0">
                  <a:moveTo>
                    <a:pt x="9962" y="1"/>
                  </a:moveTo>
                  <a:cubicBezTo>
                    <a:pt x="9904" y="1"/>
                    <a:pt x="9835" y="2"/>
                    <a:pt x="9754" y="3"/>
                  </a:cubicBezTo>
                  <a:cubicBezTo>
                    <a:pt x="9491" y="8"/>
                    <a:pt x="9112" y="25"/>
                    <a:pt x="8644" y="65"/>
                  </a:cubicBezTo>
                  <a:cubicBezTo>
                    <a:pt x="7708" y="139"/>
                    <a:pt x="6421" y="308"/>
                    <a:pt x="5013" y="572"/>
                  </a:cubicBezTo>
                  <a:cubicBezTo>
                    <a:pt x="3606" y="840"/>
                    <a:pt x="2345" y="1154"/>
                    <a:pt x="1444" y="1420"/>
                  </a:cubicBezTo>
                  <a:cubicBezTo>
                    <a:pt x="992" y="1550"/>
                    <a:pt x="632" y="1671"/>
                    <a:pt x="384" y="1758"/>
                  </a:cubicBezTo>
                  <a:cubicBezTo>
                    <a:pt x="136" y="1847"/>
                    <a:pt x="0" y="1900"/>
                    <a:pt x="4" y="1910"/>
                  </a:cubicBezTo>
                  <a:cubicBezTo>
                    <a:pt x="4" y="1911"/>
                    <a:pt x="6" y="1911"/>
                    <a:pt x="10" y="1911"/>
                  </a:cubicBezTo>
                  <a:cubicBezTo>
                    <a:pt x="39" y="1911"/>
                    <a:pt x="175" y="1877"/>
                    <a:pt x="400" y="1813"/>
                  </a:cubicBezTo>
                  <a:cubicBezTo>
                    <a:pt x="653" y="1742"/>
                    <a:pt x="1017" y="1637"/>
                    <a:pt x="1471" y="1520"/>
                  </a:cubicBezTo>
                  <a:cubicBezTo>
                    <a:pt x="2376" y="1280"/>
                    <a:pt x="3636" y="984"/>
                    <a:pt x="5039" y="717"/>
                  </a:cubicBezTo>
                  <a:cubicBezTo>
                    <a:pt x="6443" y="453"/>
                    <a:pt x="7724" y="269"/>
                    <a:pt x="8654" y="169"/>
                  </a:cubicBezTo>
                  <a:cubicBezTo>
                    <a:pt x="9119" y="115"/>
                    <a:pt x="9497" y="83"/>
                    <a:pt x="9757" y="60"/>
                  </a:cubicBezTo>
                  <a:cubicBezTo>
                    <a:pt x="10018" y="39"/>
                    <a:pt x="10163" y="21"/>
                    <a:pt x="10162" y="12"/>
                  </a:cubicBezTo>
                  <a:cubicBezTo>
                    <a:pt x="10162" y="4"/>
                    <a:pt x="10092" y="1"/>
                    <a:pt x="9962"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0"/>
            <p:cNvSpPr/>
            <p:nvPr/>
          </p:nvSpPr>
          <p:spPr>
            <a:xfrm>
              <a:off x="5876500" y="3747850"/>
              <a:ext cx="128125" cy="324400"/>
            </a:xfrm>
            <a:custGeom>
              <a:avLst/>
              <a:gdLst/>
              <a:ahLst/>
              <a:cxnLst/>
              <a:rect l="l" t="t" r="r" b="b"/>
              <a:pathLst>
                <a:path w="5125" h="12976" extrusionOk="0">
                  <a:moveTo>
                    <a:pt x="5" y="1"/>
                  </a:moveTo>
                  <a:cubicBezTo>
                    <a:pt x="5" y="1"/>
                    <a:pt x="5" y="1"/>
                    <a:pt x="5" y="1"/>
                  </a:cubicBezTo>
                  <a:cubicBezTo>
                    <a:pt x="1" y="3"/>
                    <a:pt x="16" y="51"/>
                    <a:pt x="49" y="137"/>
                  </a:cubicBezTo>
                  <a:cubicBezTo>
                    <a:pt x="89" y="239"/>
                    <a:pt x="138" y="364"/>
                    <a:pt x="197" y="515"/>
                  </a:cubicBezTo>
                  <a:cubicBezTo>
                    <a:pt x="337" y="863"/>
                    <a:pt x="525" y="1332"/>
                    <a:pt x="752" y="1902"/>
                  </a:cubicBezTo>
                  <a:cubicBezTo>
                    <a:pt x="1217" y="3074"/>
                    <a:pt x="1827" y="4707"/>
                    <a:pt x="2495" y="6514"/>
                  </a:cubicBezTo>
                  <a:cubicBezTo>
                    <a:pt x="3161" y="8321"/>
                    <a:pt x="3788" y="9950"/>
                    <a:pt x="4278" y="11113"/>
                  </a:cubicBezTo>
                  <a:cubicBezTo>
                    <a:pt x="4523" y="11696"/>
                    <a:pt x="4727" y="12164"/>
                    <a:pt x="4876" y="12484"/>
                  </a:cubicBezTo>
                  <a:cubicBezTo>
                    <a:pt x="4946" y="12631"/>
                    <a:pt x="5004" y="12752"/>
                    <a:pt x="5050" y="12852"/>
                  </a:cubicBezTo>
                  <a:cubicBezTo>
                    <a:pt x="5091" y="12933"/>
                    <a:pt x="5115" y="12976"/>
                    <a:pt x="5120" y="12976"/>
                  </a:cubicBezTo>
                  <a:cubicBezTo>
                    <a:pt x="5120" y="12976"/>
                    <a:pt x="5120" y="12976"/>
                    <a:pt x="5120" y="12976"/>
                  </a:cubicBezTo>
                  <a:cubicBezTo>
                    <a:pt x="5124" y="12973"/>
                    <a:pt x="5109" y="12927"/>
                    <a:pt x="5077" y="12839"/>
                  </a:cubicBezTo>
                  <a:cubicBezTo>
                    <a:pt x="5037" y="12737"/>
                    <a:pt x="4988" y="12612"/>
                    <a:pt x="4928" y="12460"/>
                  </a:cubicBezTo>
                  <a:cubicBezTo>
                    <a:pt x="4789" y="12113"/>
                    <a:pt x="4601" y="11644"/>
                    <a:pt x="4373" y="11074"/>
                  </a:cubicBezTo>
                  <a:cubicBezTo>
                    <a:pt x="3908" y="9901"/>
                    <a:pt x="3298" y="8269"/>
                    <a:pt x="2631" y="6463"/>
                  </a:cubicBezTo>
                  <a:cubicBezTo>
                    <a:pt x="1963" y="4655"/>
                    <a:pt x="1337" y="3026"/>
                    <a:pt x="847" y="1862"/>
                  </a:cubicBezTo>
                  <a:cubicBezTo>
                    <a:pt x="602" y="1281"/>
                    <a:pt x="398" y="812"/>
                    <a:pt x="249" y="492"/>
                  </a:cubicBezTo>
                  <a:cubicBezTo>
                    <a:pt x="180" y="346"/>
                    <a:pt x="122" y="224"/>
                    <a:pt x="75" y="126"/>
                  </a:cubicBezTo>
                  <a:cubicBezTo>
                    <a:pt x="35" y="43"/>
                    <a:pt x="11" y="1"/>
                    <a:pt x="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a:off x="6004450" y="3963425"/>
              <a:ext cx="337575" cy="108850"/>
            </a:xfrm>
            <a:custGeom>
              <a:avLst/>
              <a:gdLst/>
              <a:ahLst/>
              <a:cxnLst/>
              <a:rect l="l" t="t" r="r" b="b"/>
              <a:pathLst>
                <a:path w="13503" h="4354" extrusionOk="0">
                  <a:moveTo>
                    <a:pt x="13495" y="0"/>
                  </a:moveTo>
                  <a:cubicBezTo>
                    <a:pt x="13480" y="0"/>
                    <a:pt x="13434" y="10"/>
                    <a:pt x="13358" y="29"/>
                  </a:cubicBezTo>
                  <a:cubicBezTo>
                    <a:pt x="13251" y="57"/>
                    <a:pt x="13119" y="92"/>
                    <a:pt x="12958" y="134"/>
                  </a:cubicBezTo>
                  <a:cubicBezTo>
                    <a:pt x="12612" y="227"/>
                    <a:pt x="12113" y="372"/>
                    <a:pt x="11498" y="557"/>
                  </a:cubicBezTo>
                  <a:cubicBezTo>
                    <a:pt x="10270" y="928"/>
                    <a:pt x="8584" y="1479"/>
                    <a:pt x="6728" y="2107"/>
                  </a:cubicBezTo>
                  <a:cubicBezTo>
                    <a:pt x="4873" y="2736"/>
                    <a:pt x="3194" y="3301"/>
                    <a:pt x="1973" y="3697"/>
                  </a:cubicBezTo>
                  <a:cubicBezTo>
                    <a:pt x="1379" y="3890"/>
                    <a:pt x="890" y="4048"/>
                    <a:pt x="528" y="4166"/>
                  </a:cubicBezTo>
                  <a:cubicBezTo>
                    <a:pt x="371" y="4218"/>
                    <a:pt x="241" y="4262"/>
                    <a:pt x="136" y="4297"/>
                  </a:cubicBezTo>
                  <a:cubicBezTo>
                    <a:pt x="47" y="4328"/>
                    <a:pt x="1" y="4347"/>
                    <a:pt x="2" y="4353"/>
                  </a:cubicBezTo>
                  <a:cubicBezTo>
                    <a:pt x="2" y="4353"/>
                    <a:pt x="4" y="4354"/>
                    <a:pt x="6" y="4354"/>
                  </a:cubicBezTo>
                  <a:cubicBezTo>
                    <a:pt x="20" y="4354"/>
                    <a:pt x="67" y="4344"/>
                    <a:pt x="144" y="4326"/>
                  </a:cubicBezTo>
                  <a:cubicBezTo>
                    <a:pt x="252" y="4297"/>
                    <a:pt x="383" y="4263"/>
                    <a:pt x="544" y="4220"/>
                  </a:cubicBezTo>
                  <a:cubicBezTo>
                    <a:pt x="891" y="4127"/>
                    <a:pt x="1389" y="3982"/>
                    <a:pt x="2004" y="3796"/>
                  </a:cubicBezTo>
                  <a:cubicBezTo>
                    <a:pt x="3232" y="3426"/>
                    <a:pt x="4919" y="2875"/>
                    <a:pt x="6775" y="2247"/>
                  </a:cubicBezTo>
                  <a:cubicBezTo>
                    <a:pt x="8629" y="1619"/>
                    <a:pt x="10308" y="1052"/>
                    <a:pt x="11529" y="657"/>
                  </a:cubicBezTo>
                  <a:cubicBezTo>
                    <a:pt x="12124" y="464"/>
                    <a:pt x="12613" y="306"/>
                    <a:pt x="12975" y="189"/>
                  </a:cubicBezTo>
                  <a:cubicBezTo>
                    <a:pt x="13132" y="135"/>
                    <a:pt x="13261" y="93"/>
                    <a:pt x="13367" y="57"/>
                  </a:cubicBezTo>
                  <a:cubicBezTo>
                    <a:pt x="13456" y="25"/>
                    <a:pt x="13502" y="6"/>
                    <a:pt x="13500" y="2"/>
                  </a:cubicBezTo>
                  <a:cubicBezTo>
                    <a:pt x="13500" y="1"/>
                    <a:pt x="13498" y="0"/>
                    <a:pt x="1349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0"/>
            <p:cNvSpPr/>
            <p:nvPr/>
          </p:nvSpPr>
          <p:spPr>
            <a:xfrm>
              <a:off x="4232125" y="5051425"/>
              <a:ext cx="2219425" cy="2675"/>
            </a:xfrm>
            <a:custGeom>
              <a:avLst/>
              <a:gdLst/>
              <a:ahLst/>
              <a:cxnLst/>
              <a:rect l="l" t="t" r="r" b="b"/>
              <a:pathLst>
                <a:path w="88777" h="107" extrusionOk="0">
                  <a:moveTo>
                    <a:pt x="44391" y="1"/>
                  </a:moveTo>
                  <a:cubicBezTo>
                    <a:pt x="19871" y="1"/>
                    <a:pt x="1" y="24"/>
                    <a:pt x="1" y="54"/>
                  </a:cubicBezTo>
                  <a:cubicBezTo>
                    <a:pt x="1" y="83"/>
                    <a:pt x="19871" y="106"/>
                    <a:pt x="44391" y="106"/>
                  </a:cubicBezTo>
                  <a:cubicBezTo>
                    <a:pt x="68902" y="106"/>
                    <a:pt x="88777" y="83"/>
                    <a:pt x="88777" y="54"/>
                  </a:cubicBezTo>
                  <a:cubicBezTo>
                    <a:pt x="88777" y="24"/>
                    <a:pt x="68902" y="1"/>
                    <a:pt x="44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0"/>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0"/>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0"/>
            <p:cNvSpPr/>
            <p:nvPr/>
          </p:nvSpPr>
          <p:spPr>
            <a:xfrm>
              <a:off x="4644075" y="3768800"/>
              <a:ext cx="11825" cy="200200"/>
            </a:xfrm>
            <a:custGeom>
              <a:avLst/>
              <a:gdLst/>
              <a:ahLst/>
              <a:cxnLst/>
              <a:rect l="l" t="t" r="r" b="b"/>
              <a:pathLst>
                <a:path w="473" h="8008" extrusionOk="0">
                  <a:moveTo>
                    <a:pt x="70" y="1"/>
                  </a:moveTo>
                  <a:cubicBezTo>
                    <a:pt x="61" y="1"/>
                    <a:pt x="49" y="113"/>
                    <a:pt x="35" y="315"/>
                  </a:cubicBezTo>
                  <a:cubicBezTo>
                    <a:pt x="19" y="518"/>
                    <a:pt x="10" y="812"/>
                    <a:pt x="8" y="1175"/>
                  </a:cubicBezTo>
                  <a:cubicBezTo>
                    <a:pt x="1" y="1903"/>
                    <a:pt x="45" y="2907"/>
                    <a:pt x="131" y="4011"/>
                  </a:cubicBezTo>
                  <a:cubicBezTo>
                    <a:pt x="217" y="5100"/>
                    <a:pt x="296" y="6084"/>
                    <a:pt x="356" y="6837"/>
                  </a:cubicBezTo>
                  <a:cubicBezTo>
                    <a:pt x="381" y="7177"/>
                    <a:pt x="402" y="7464"/>
                    <a:pt x="419" y="7693"/>
                  </a:cubicBezTo>
                  <a:cubicBezTo>
                    <a:pt x="435" y="7896"/>
                    <a:pt x="447" y="8008"/>
                    <a:pt x="456" y="8008"/>
                  </a:cubicBezTo>
                  <a:cubicBezTo>
                    <a:pt x="465" y="8008"/>
                    <a:pt x="470" y="7895"/>
                    <a:pt x="470" y="7692"/>
                  </a:cubicBezTo>
                  <a:cubicBezTo>
                    <a:pt x="472" y="7489"/>
                    <a:pt x="464" y="7195"/>
                    <a:pt x="450" y="6832"/>
                  </a:cubicBezTo>
                  <a:cubicBezTo>
                    <a:pt x="421" y="6106"/>
                    <a:pt x="348" y="5105"/>
                    <a:pt x="263" y="4002"/>
                  </a:cubicBezTo>
                  <a:cubicBezTo>
                    <a:pt x="178" y="2898"/>
                    <a:pt x="119" y="1899"/>
                    <a:pt x="101" y="1174"/>
                  </a:cubicBezTo>
                  <a:cubicBezTo>
                    <a:pt x="91" y="813"/>
                    <a:pt x="87" y="520"/>
                    <a:pt x="86" y="317"/>
                  </a:cubicBezTo>
                  <a:cubicBezTo>
                    <a:pt x="84" y="115"/>
                    <a:pt x="79" y="2"/>
                    <a:pt x="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0"/>
            <p:cNvSpPr/>
            <p:nvPr/>
          </p:nvSpPr>
          <p:spPr>
            <a:xfrm>
              <a:off x="4419275" y="3959400"/>
              <a:ext cx="236250" cy="9700"/>
            </a:xfrm>
            <a:custGeom>
              <a:avLst/>
              <a:gdLst/>
              <a:ahLst/>
              <a:cxnLst/>
              <a:rect l="l" t="t" r="r" b="b"/>
              <a:pathLst>
                <a:path w="9450" h="388" extrusionOk="0">
                  <a:moveTo>
                    <a:pt x="4495" y="1"/>
                  </a:moveTo>
                  <a:cubicBezTo>
                    <a:pt x="3277" y="1"/>
                    <a:pt x="2179" y="59"/>
                    <a:pt x="1375" y="140"/>
                  </a:cubicBezTo>
                  <a:cubicBezTo>
                    <a:pt x="948" y="180"/>
                    <a:pt x="604" y="227"/>
                    <a:pt x="367" y="266"/>
                  </a:cubicBezTo>
                  <a:cubicBezTo>
                    <a:pt x="130" y="305"/>
                    <a:pt x="0" y="331"/>
                    <a:pt x="2" y="340"/>
                  </a:cubicBezTo>
                  <a:cubicBezTo>
                    <a:pt x="2" y="343"/>
                    <a:pt x="12" y="344"/>
                    <a:pt x="31" y="344"/>
                  </a:cubicBezTo>
                  <a:cubicBezTo>
                    <a:pt x="82" y="344"/>
                    <a:pt x="200" y="335"/>
                    <a:pt x="374" y="317"/>
                  </a:cubicBezTo>
                  <a:cubicBezTo>
                    <a:pt x="612" y="295"/>
                    <a:pt x="957" y="262"/>
                    <a:pt x="1383" y="234"/>
                  </a:cubicBezTo>
                  <a:cubicBezTo>
                    <a:pt x="2171" y="177"/>
                    <a:pt x="3239" y="135"/>
                    <a:pt x="4425" y="135"/>
                  </a:cubicBezTo>
                  <a:cubicBezTo>
                    <a:pt x="4524" y="135"/>
                    <a:pt x="4623" y="135"/>
                    <a:pt x="4724" y="136"/>
                  </a:cubicBezTo>
                  <a:cubicBezTo>
                    <a:pt x="6030" y="146"/>
                    <a:pt x="7211" y="206"/>
                    <a:pt x="8065" y="274"/>
                  </a:cubicBezTo>
                  <a:cubicBezTo>
                    <a:pt x="8492" y="304"/>
                    <a:pt x="8837" y="339"/>
                    <a:pt x="9076" y="361"/>
                  </a:cubicBezTo>
                  <a:cubicBezTo>
                    <a:pt x="9251" y="378"/>
                    <a:pt x="9369" y="387"/>
                    <a:pt x="9420" y="387"/>
                  </a:cubicBezTo>
                  <a:cubicBezTo>
                    <a:pt x="9438" y="387"/>
                    <a:pt x="9448" y="386"/>
                    <a:pt x="9448" y="384"/>
                  </a:cubicBezTo>
                  <a:cubicBezTo>
                    <a:pt x="9449" y="374"/>
                    <a:pt x="9319" y="349"/>
                    <a:pt x="9082" y="309"/>
                  </a:cubicBezTo>
                  <a:cubicBezTo>
                    <a:pt x="8845" y="271"/>
                    <a:pt x="8500" y="222"/>
                    <a:pt x="8073" y="178"/>
                  </a:cubicBezTo>
                  <a:cubicBezTo>
                    <a:pt x="7219" y="87"/>
                    <a:pt x="6034" y="12"/>
                    <a:pt x="4724" y="1"/>
                  </a:cubicBezTo>
                  <a:cubicBezTo>
                    <a:pt x="4647" y="1"/>
                    <a:pt x="4571" y="1"/>
                    <a:pt x="4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4801075" y="3892000"/>
              <a:ext cx="62100" cy="312675"/>
            </a:xfrm>
            <a:custGeom>
              <a:avLst/>
              <a:gdLst/>
              <a:ahLst/>
              <a:cxnLst/>
              <a:rect l="l" t="t" r="r" b="b"/>
              <a:pathLst>
                <a:path w="2484" h="12507" extrusionOk="0">
                  <a:moveTo>
                    <a:pt x="2479" y="1"/>
                  </a:moveTo>
                  <a:cubicBezTo>
                    <a:pt x="2474" y="1"/>
                    <a:pt x="2460" y="43"/>
                    <a:pt x="2436" y="124"/>
                  </a:cubicBezTo>
                  <a:cubicBezTo>
                    <a:pt x="2411" y="221"/>
                    <a:pt x="2379" y="339"/>
                    <a:pt x="2340" y="483"/>
                  </a:cubicBezTo>
                  <a:cubicBezTo>
                    <a:pt x="2258" y="795"/>
                    <a:pt x="2152" y="1250"/>
                    <a:pt x="2027" y="1813"/>
                  </a:cubicBezTo>
                  <a:cubicBezTo>
                    <a:pt x="1777" y="2940"/>
                    <a:pt x="1480" y="4507"/>
                    <a:pt x="1176" y="6241"/>
                  </a:cubicBezTo>
                  <a:cubicBezTo>
                    <a:pt x="872" y="7976"/>
                    <a:pt x="591" y="9543"/>
                    <a:pt x="365" y="10674"/>
                  </a:cubicBezTo>
                  <a:cubicBezTo>
                    <a:pt x="253" y="11224"/>
                    <a:pt x="161" y="11677"/>
                    <a:pt x="93" y="12013"/>
                  </a:cubicBezTo>
                  <a:cubicBezTo>
                    <a:pt x="64" y="12158"/>
                    <a:pt x="40" y="12278"/>
                    <a:pt x="21" y="12377"/>
                  </a:cubicBezTo>
                  <a:cubicBezTo>
                    <a:pt x="6" y="12461"/>
                    <a:pt x="0" y="12505"/>
                    <a:pt x="5" y="12506"/>
                  </a:cubicBezTo>
                  <a:cubicBezTo>
                    <a:pt x="5" y="12506"/>
                    <a:pt x="5" y="12506"/>
                    <a:pt x="5" y="12506"/>
                  </a:cubicBezTo>
                  <a:cubicBezTo>
                    <a:pt x="9" y="12506"/>
                    <a:pt x="24" y="12464"/>
                    <a:pt x="47" y="12384"/>
                  </a:cubicBezTo>
                  <a:cubicBezTo>
                    <a:pt x="73" y="12286"/>
                    <a:pt x="105" y="12168"/>
                    <a:pt x="143" y="12024"/>
                  </a:cubicBezTo>
                  <a:cubicBezTo>
                    <a:pt x="225" y="11712"/>
                    <a:pt x="332" y="11257"/>
                    <a:pt x="457" y="10694"/>
                  </a:cubicBezTo>
                  <a:cubicBezTo>
                    <a:pt x="707" y="9567"/>
                    <a:pt x="1003" y="8000"/>
                    <a:pt x="1307" y="6266"/>
                  </a:cubicBezTo>
                  <a:cubicBezTo>
                    <a:pt x="1611" y="4532"/>
                    <a:pt x="1892" y="2964"/>
                    <a:pt x="2119" y="1833"/>
                  </a:cubicBezTo>
                  <a:cubicBezTo>
                    <a:pt x="2230" y="1283"/>
                    <a:pt x="2323" y="831"/>
                    <a:pt x="2391" y="494"/>
                  </a:cubicBezTo>
                  <a:cubicBezTo>
                    <a:pt x="2420" y="349"/>
                    <a:pt x="2443" y="229"/>
                    <a:pt x="2462" y="130"/>
                  </a:cubicBezTo>
                  <a:cubicBezTo>
                    <a:pt x="2477" y="46"/>
                    <a:pt x="2483" y="2"/>
                    <a:pt x="2479" y="1"/>
                  </a:cubicBezTo>
                  <a:cubicBezTo>
                    <a:pt x="2479" y="1"/>
                    <a:pt x="2479" y="1"/>
                    <a:pt x="2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0"/>
            <p:cNvSpPr/>
            <p:nvPr/>
          </p:nvSpPr>
          <p:spPr>
            <a:xfrm>
              <a:off x="4479875" y="4162025"/>
              <a:ext cx="321350" cy="42725"/>
            </a:xfrm>
            <a:custGeom>
              <a:avLst/>
              <a:gdLst/>
              <a:ahLst/>
              <a:cxnLst/>
              <a:rect l="l" t="t" r="r" b="b"/>
              <a:pathLst>
                <a:path w="12854" h="1709" extrusionOk="0">
                  <a:moveTo>
                    <a:pt x="31" y="1"/>
                  </a:moveTo>
                  <a:cubicBezTo>
                    <a:pt x="11" y="1"/>
                    <a:pt x="1" y="2"/>
                    <a:pt x="1" y="4"/>
                  </a:cubicBezTo>
                  <a:cubicBezTo>
                    <a:pt x="0" y="9"/>
                    <a:pt x="45" y="18"/>
                    <a:pt x="130" y="32"/>
                  </a:cubicBezTo>
                  <a:cubicBezTo>
                    <a:pt x="231" y="46"/>
                    <a:pt x="355" y="64"/>
                    <a:pt x="504" y="85"/>
                  </a:cubicBezTo>
                  <a:cubicBezTo>
                    <a:pt x="849" y="132"/>
                    <a:pt x="1315" y="195"/>
                    <a:pt x="1881" y="270"/>
                  </a:cubicBezTo>
                  <a:cubicBezTo>
                    <a:pt x="3043" y="426"/>
                    <a:pt x="4646" y="660"/>
                    <a:pt x="6418" y="921"/>
                  </a:cubicBezTo>
                  <a:cubicBezTo>
                    <a:pt x="8189" y="1182"/>
                    <a:pt x="9796" y="1401"/>
                    <a:pt x="10961" y="1534"/>
                  </a:cubicBezTo>
                  <a:cubicBezTo>
                    <a:pt x="11545" y="1599"/>
                    <a:pt x="12017" y="1648"/>
                    <a:pt x="12344" y="1675"/>
                  </a:cubicBezTo>
                  <a:cubicBezTo>
                    <a:pt x="12495" y="1687"/>
                    <a:pt x="12619" y="1696"/>
                    <a:pt x="12721" y="1704"/>
                  </a:cubicBezTo>
                  <a:cubicBezTo>
                    <a:pt x="12768" y="1707"/>
                    <a:pt x="12802" y="1709"/>
                    <a:pt x="12824" y="1709"/>
                  </a:cubicBezTo>
                  <a:cubicBezTo>
                    <a:pt x="12843" y="1709"/>
                    <a:pt x="12853" y="1707"/>
                    <a:pt x="12853" y="1705"/>
                  </a:cubicBezTo>
                  <a:cubicBezTo>
                    <a:pt x="12853" y="1701"/>
                    <a:pt x="12808" y="1691"/>
                    <a:pt x="12723" y="1677"/>
                  </a:cubicBezTo>
                  <a:cubicBezTo>
                    <a:pt x="12623" y="1663"/>
                    <a:pt x="12499" y="1645"/>
                    <a:pt x="12349" y="1624"/>
                  </a:cubicBezTo>
                  <a:cubicBezTo>
                    <a:pt x="12004" y="1578"/>
                    <a:pt x="11539" y="1515"/>
                    <a:pt x="10973" y="1439"/>
                  </a:cubicBezTo>
                  <a:cubicBezTo>
                    <a:pt x="9811" y="1283"/>
                    <a:pt x="8207" y="1049"/>
                    <a:pt x="6436" y="788"/>
                  </a:cubicBezTo>
                  <a:cubicBezTo>
                    <a:pt x="4664" y="527"/>
                    <a:pt x="3058" y="308"/>
                    <a:pt x="1892" y="176"/>
                  </a:cubicBezTo>
                  <a:cubicBezTo>
                    <a:pt x="1309" y="110"/>
                    <a:pt x="837" y="61"/>
                    <a:pt x="510" y="34"/>
                  </a:cubicBezTo>
                  <a:cubicBezTo>
                    <a:pt x="359" y="22"/>
                    <a:pt x="234" y="13"/>
                    <a:pt x="133" y="5"/>
                  </a:cubicBezTo>
                  <a:cubicBezTo>
                    <a:pt x="88" y="2"/>
                    <a:pt x="54"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0"/>
            <p:cNvSpPr/>
            <p:nvPr/>
          </p:nvSpPr>
          <p:spPr>
            <a:xfrm>
              <a:off x="5706125" y="3248825"/>
              <a:ext cx="78075" cy="108175"/>
            </a:xfrm>
            <a:custGeom>
              <a:avLst/>
              <a:gdLst/>
              <a:ahLst/>
              <a:cxnLst/>
              <a:rect l="l" t="t" r="r" b="b"/>
              <a:pathLst>
                <a:path w="3123" h="4327" extrusionOk="0">
                  <a:moveTo>
                    <a:pt x="911" y="0"/>
                  </a:moveTo>
                  <a:cubicBezTo>
                    <a:pt x="836" y="0"/>
                    <a:pt x="761" y="10"/>
                    <a:pt x="687" y="32"/>
                  </a:cubicBezTo>
                  <a:cubicBezTo>
                    <a:pt x="360" y="128"/>
                    <a:pt x="133" y="446"/>
                    <a:pt x="66" y="781"/>
                  </a:cubicBezTo>
                  <a:cubicBezTo>
                    <a:pt x="0" y="1114"/>
                    <a:pt x="72" y="1462"/>
                    <a:pt x="183" y="1784"/>
                  </a:cubicBezTo>
                  <a:cubicBezTo>
                    <a:pt x="566" y="2888"/>
                    <a:pt x="1138" y="3887"/>
                    <a:pt x="2221" y="4327"/>
                  </a:cubicBezTo>
                  <a:cubicBezTo>
                    <a:pt x="2844" y="3844"/>
                    <a:pt x="3122" y="2988"/>
                    <a:pt x="2992" y="2210"/>
                  </a:cubicBezTo>
                  <a:cubicBezTo>
                    <a:pt x="2862" y="1433"/>
                    <a:pt x="2360" y="744"/>
                    <a:pt x="1710" y="299"/>
                  </a:cubicBezTo>
                  <a:cubicBezTo>
                    <a:pt x="1473" y="136"/>
                    <a:pt x="1191" y="0"/>
                    <a:pt x="911"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p:cNvSpPr/>
            <p:nvPr/>
          </p:nvSpPr>
          <p:spPr>
            <a:xfrm>
              <a:off x="5785975" y="3370600"/>
              <a:ext cx="142500" cy="60300"/>
            </a:xfrm>
            <a:custGeom>
              <a:avLst/>
              <a:gdLst/>
              <a:ahLst/>
              <a:cxnLst/>
              <a:rect l="l" t="t" r="r" b="b"/>
              <a:pathLst>
                <a:path w="5700" h="2412" extrusionOk="0">
                  <a:moveTo>
                    <a:pt x="3562" y="1"/>
                  </a:moveTo>
                  <a:cubicBezTo>
                    <a:pt x="2281" y="1"/>
                    <a:pt x="997" y="478"/>
                    <a:pt x="49" y="1342"/>
                  </a:cubicBezTo>
                  <a:lnTo>
                    <a:pt x="1" y="1446"/>
                  </a:lnTo>
                  <a:cubicBezTo>
                    <a:pt x="779" y="2084"/>
                    <a:pt x="1786" y="2411"/>
                    <a:pt x="2791" y="2411"/>
                  </a:cubicBezTo>
                  <a:cubicBezTo>
                    <a:pt x="3548" y="2411"/>
                    <a:pt x="4304" y="2225"/>
                    <a:pt x="4959" y="1845"/>
                  </a:cubicBezTo>
                  <a:cubicBezTo>
                    <a:pt x="5326" y="1632"/>
                    <a:pt x="5700" y="1278"/>
                    <a:pt x="5632" y="860"/>
                  </a:cubicBezTo>
                  <a:cubicBezTo>
                    <a:pt x="5564" y="441"/>
                    <a:pt x="5100" y="224"/>
                    <a:pt x="4688" y="128"/>
                  </a:cubicBezTo>
                  <a:cubicBezTo>
                    <a:pt x="4319" y="42"/>
                    <a:pt x="3940" y="1"/>
                    <a:pt x="3562"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p:cNvSpPr/>
            <p:nvPr/>
          </p:nvSpPr>
          <p:spPr>
            <a:xfrm>
              <a:off x="5822600" y="3183850"/>
              <a:ext cx="138900" cy="150325"/>
            </a:xfrm>
            <a:custGeom>
              <a:avLst/>
              <a:gdLst/>
              <a:ahLst/>
              <a:cxnLst/>
              <a:rect l="l" t="t" r="r" b="b"/>
              <a:pathLst>
                <a:path w="5556" h="6013" extrusionOk="0">
                  <a:moveTo>
                    <a:pt x="3918" y="1"/>
                  </a:moveTo>
                  <a:cubicBezTo>
                    <a:pt x="3413" y="1"/>
                    <a:pt x="2906" y="162"/>
                    <a:pt x="2472" y="427"/>
                  </a:cubicBezTo>
                  <a:cubicBezTo>
                    <a:pt x="1869" y="794"/>
                    <a:pt x="1398" y="1346"/>
                    <a:pt x="1021" y="1943"/>
                  </a:cubicBezTo>
                  <a:cubicBezTo>
                    <a:pt x="290" y="3097"/>
                    <a:pt x="33" y="4648"/>
                    <a:pt x="0" y="6012"/>
                  </a:cubicBezTo>
                  <a:cubicBezTo>
                    <a:pt x="1516" y="5951"/>
                    <a:pt x="2811" y="4760"/>
                    <a:pt x="3430" y="4115"/>
                  </a:cubicBezTo>
                  <a:cubicBezTo>
                    <a:pt x="4408" y="3094"/>
                    <a:pt x="5556" y="656"/>
                    <a:pt x="4501" y="78"/>
                  </a:cubicBezTo>
                  <a:cubicBezTo>
                    <a:pt x="4310" y="25"/>
                    <a:pt x="4114" y="1"/>
                    <a:pt x="3918"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p:cNvSpPr/>
            <p:nvPr/>
          </p:nvSpPr>
          <p:spPr>
            <a:xfrm>
              <a:off x="5729875" y="3293525"/>
              <a:ext cx="35450" cy="162175"/>
            </a:xfrm>
            <a:custGeom>
              <a:avLst/>
              <a:gdLst/>
              <a:ahLst/>
              <a:cxnLst/>
              <a:rect l="l" t="t" r="r" b="b"/>
              <a:pathLst>
                <a:path w="1418" h="6487" extrusionOk="0">
                  <a:moveTo>
                    <a:pt x="491" y="1"/>
                  </a:moveTo>
                  <a:cubicBezTo>
                    <a:pt x="490" y="1"/>
                    <a:pt x="490" y="1"/>
                    <a:pt x="490" y="1"/>
                  </a:cubicBezTo>
                  <a:cubicBezTo>
                    <a:pt x="464" y="19"/>
                    <a:pt x="732" y="336"/>
                    <a:pt x="942" y="953"/>
                  </a:cubicBezTo>
                  <a:cubicBezTo>
                    <a:pt x="1158" y="1562"/>
                    <a:pt x="1263" y="2478"/>
                    <a:pt x="1083" y="3455"/>
                  </a:cubicBezTo>
                  <a:cubicBezTo>
                    <a:pt x="901" y="4432"/>
                    <a:pt x="540" y="5270"/>
                    <a:pt x="281" y="5870"/>
                  </a:cubicBezTo>
                  <a:lnTo>
                    <a:pt x="1" y="6487"/>
                  </a:lnTo>
                  <a:cubicBezTo>
                    <a:pt x="90" y="6325"/>
                    <a:pt x="235" y="6212"/>
                    <a:pt x="380" y="5916"/>
                  </a:cubicBezTo>
                  <a:cubicBezTo>
                    <a:pt x="664" y="5324"/>
                    <a:pt x="1047" y="4483"/>
                    <a:pt x="1233" y="3482"/>
                  </a:cubicBezTo>
                  <a:cubicBezTo>
                    <a:pt x="1418" y="2480"/>
                    <a:pt x="1292" y="1534"/>
                    <a:pt x="1043" y="916"/>
                  </a:cubicBezTo>
                  <a:cubicBezTo>
                    <a:pt x="922" y="605"/>
                    <a:pt x="787" y="371"/>
                    <a:pt x="678" y="220"/>
                  </a:cubicBezTo>
                  <a:cubicBezTo>
                    <a:pt x="572" y="74"/>
                    <a:pt x="502" y="1"/>
                    <a:pt x="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p:nvPr/>
          </p:nvSpPr>
          <p:spPr>
            <a:xfrm>
              <a:off x="5728325" y="3230250"/>
              <a:ext cx="181025" cy="225925"/>
            </a:xfrm>
            <a:custGeom>
              <a:avLst/>
              <a:gdLst/>
              <a:ahLst/>
              <a:cxnLst/>
              <a:rect l="l" t="t" r="r" b="b"/>
              <a:pathLst>
                <a:path w="7241" h="9037" extrusionOk="0">
                  <a:moveTo>
                    <a:pt x="7232" y="1"/>
                  </a:moveTo>
                  <a:cubicBezTo>
                    <a:pt x="7219" y="1"/>
                    <a:pt x="7103" y="121"/>
                    <a:pt x="6903" y="340"/>
                  </a:cubicBezTo>
                  <a:cubicBezTo>
                    <a:pt x="6697" y="564"/>
                    <a:pt x="6405" y="894"/>
                    <a:pt x="6049" y="1305"/>
                  </a:cubicBezTo>
                  <a:cubicBezTo>
                    <a:pt x="5337" y="2127"/>
                    <a:pt x="4371" y="3280"/>
                    <a:pt x="3336" y="4578"/>
                  </a:cubicBezTo>
                  <a:cubicBezTo>
                    <a:pt x="2302" y="5876"/>
                    <a:pt x="1394" y="7075"/>
                    <a:pt x="752" y="7954"/>
                  </a:cubicBezTo>
                  <a:cubicBezTo>
                    <a:pt x="430" y="8392"/>
                    <a:pt x="174" y="8750"/>
                    <a:pt x="1" y="9000"/>
                  </a:cubicBezTo>
                  <a:lnTo>
                    <a:pt x="49" y="9036"/>
                  </a:lnTo>
                  <a:cubicBezTo>
                    <a:pt x="251" y="8774"/>
                    <a:pt x="518" y="8432"/>
                    <a:pt x="838" y="8018"/>
                  </a:cubicBezTo>
                  <a:cubicBezTo>
                    <a:pt x="1502" y="7157"/>
                    <a:pt x="2422" y="5971"/>
                    <a:pt x="3456" y="4673"/>
                  </a:cubicBezTo>
                  <a:cubicBezTo>
                    <a:pt x="4490" y="3377"/>
                    <a:pt x="5441" y="2214"/>
                    <a:pt x="6132" y="1374"/>
                  </a:cubicBezTo>
                  <a:cubicBezTo>
                    <a:pt x="6464" y="970"/>
                    <a:pt x="6738" y="635"/>
                    <a:pt x="6948" y="378"/>
                  </a:cubicBezTo>
                  <a:cubicBezTo>
                    <a:pt x="7140" y="142"/>
                    <a:pt x="7241" y="8"/>
                    <a:pt x="7233" y="1"/>
                  </a:cubicBezTo>
                  <a:cubicBezTo>
                    <a:pt x="7233" y="1"/>
                    <a:pt x="7233" y="1"/>
                    <a:pt x="7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0"/>
            <p:cNvSpPr/>
            <p:nvPr/>
          </p:nvSpPr>
          <p:spPr>
            <a:xfrm>
              <a:off x="5727775" y="3391250"/>
              <a:ext cx="151800" cy="64050"/>
            </a:xfrm>
            <a:custGeom>
              <a:avLst/>
              <a:gdLst/>
              <a:ahLst/>
              <a:cxnLst/>
              <a:rect l="l" t="t" r="r" b="b"/>
              <a:pathLst>
                <a:path w="6072" h="2562" extrusionOk="0">
                  <a:moveTo>
                    <a:pt x="4736" y="0"/>
                  </a:moveTo>
                  <a:cubicBezTo>
                    <a:pt x="4497" y="0"/>
                    <a:pt x="4232" y="18"/>
                    <a:pt x="3951" y="54"/>
                  </a:cubicBezTo>
                  <a:cubicBezTo>
                    <a:pt x="3536" y="117"/>
                    <a:pt x="3084" y="226"/>
                    <a:pt x="2630" y="399"/>
                  </a:cubicBezTo>
                  <a:cubicBezTo>
                    <a:pt x="2179" y="578"/>
                    <a:pt x="1772" y="804"/>
                    <a:pt x="1423" y="1038"/>
                  </a:cubicBezTo>
                  <a:cubicBezTo>
                    <a:pt x="1079" y="1280"/>
                    <a:pt x="790" y="1527"/>
                    <a:pt x="574" y="1759"/>
                  </a:cubicBezTo>
                  <a:cubicBezTo>
                    <a:pt x="459" y="1869"/>
                    <a:pt x="372" y="1984"/>
                    <a:pt x="292" y="2080"/>
                  </a:cubicBezTo>
                  <a:cubicBezTo>
                    <a:pt x="209" y="2175"/>
                    <a:pt x="147" y="2264"/>
                    <a:pt x="99" y="2339"/>
                  </a:cubicBezTo>
                  <a:cubicBezTo>
                    <a:pt x="0" y="2485"/>
                    <a:pt x="14" y="2554"/>
                    <a:pt x="23" y="2560"/>
                  </a:cubicBezTo>
                  <a:cubicBezTo>
                    <a:pt x="24" y="2561"/>
                    <a:pt x="24" y="2561"/>
                    <a:pt x="25" y="2561"/>
                  </a:cubicBezTo>
                  <a:cubicBezTo>
                    <a:pt x="56" y="2561"/>
                    <a:pt x="214" y="2256"/>
                    <a:pt x="651" y="1836"/>
                  </a:cubicBezTo>
                  <a:cubicBezTo>
                    <a:pt x="872" y="1617"/>
                    <a:pt x="1162" y="1385"/>
                    <a:pt x="1502" y="1155"/>
                  </a:cubicBezTo>
                  <a:cubicBezTo>
                    <a:pt x="1847" y="932"/>
                    <a:pt x="2245" y="716"/>
                    <a:pt x="2686" y="542"/>
                  </a:cubicBezTo>
                  <a:cubicBezTo>
                    <a:pt x="3129" y="372"/>
                    <a:pt x="3568" y="262"/>
                    <a:pt x="3972" y="194"/>
                  </a:cubicBezTo>
                  <a:cubicBezTo>
                    <a:pt x="4317" y="143"/>
                    <a:pt x="4637" y="118"/>
                    <a:pt x="4916" y="118"/>
                  </a:cubicBezTo>
                  <a:cubicBezTo>
                    <a:pt x="4966" y="118"/>
                    <a:pt x="5013" y="118"/>
                    <a:pt x="5060" y="120"/>
                  </a:cubicBezTo>
                  <a:cubicBezTo>
                    <a:pt x="5597" y="134"/>
                    <a:pt x="5955" y="204"/>
                    <a:pt x="6046" y="204"/>
                  </a:cubicBezTo>
                  <a:cubicBezTo>
                    <a:pt x="6061" y="204"/>
                    <a:pt x="6068" y="203"/>
                    <a:pt x="6069" y="199"/>
                  </a:cubicBezTo>
                  <a:cubicBezTo>
                    <a:pt x="6072" y="188"/>
                    <a:pt x="5979" y="160"/>
                    <a:pt x="5806" y="118"/>
                  </a:cubicBezTo>
                  <a:cubicBezTo>
                    <a:pt x="5721" y="96"/>
                    <a:pt x="5615" y="72"/>
                    <a:pt x="5490" y="58"/>
                  </a:cubicBezTo>
                  <a:cubicBezTo>
                    <a:pt x="5366" y="42"/>
                    <a:pt x="5223" y="15"/>
                    <a:pt x="5064" y="13"/>
                  </a:cubicBezTo>
                  <a:cubicBezTo>
                    <a:pt x="4961" y="4"/>
                    <a:pt x="4852" y="0"/>
                    <a:pt x="4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0"/>
            <p:cNvSpPr/>
            <p:nvPr/>
          </p:nvSpPr>
          <p:spPr>
            <a:xfrm>
              <a:off x="4764675" y="3009375"/>
              <a:ext cx="976450" cy="2042775"/>
            </a:xfrm>
            <a:custGeom>
              <a:avLst/>
              <a:gdLst/>
              <a:ahLst/>
              <a:cxnLst/>
              <a:rect l="l" t="t" r="r" b="b"/>
              <a:pathLst>
                <a:path w="39058" h="81711" extrusionOk="0">
                  <a:moveTo>
                    <a:pt x="6187" y="1"/>
                  </a:moveTo>
                  <a:cubicBezTo>
                    <a:pt x="2953" y="1"/>
                    <a:pt x="323" y="2689"/>
                    <a:pt x="309" y="6016"/>
                  </a:cubicBezTo>
                  <a:lnTo>
                    <a:pt x="15" y="75522"/>
                  </a:lnTo>
                  <a:cubicBezTo>
                    <a:pt x="1" y="78856"/>
                    <a:pt x="2619" y="81571"/>
                    <a:pt x="5864" y="81586"/>
                  </a:cubicBezTo>
                  <a:lnTo>
                    <a:pt x="32844" y="81711"/>
                  </a:lnTo>
                  <a:cubicBezTo>
                    <a:pt x="32853" y="81711"/>
                    <a:pt x="32862" y="81711"/>
                    <a:pt x="32871" y="81711"/>
                  </a:cubicBezTo>
                  <a:cubicBezTo>
                    <a:pt x="36106" y="81711"/>
                    <a:pt x="38736" y="79023"/>
                    <a:pt x="38749" y="75696"/>
                  </a:cubicBezTo>
                  <a:lnTo>
                    <a:pt x="39044" y="6190"/>
                  </a:lnTo>
                  <a:cubicBezTo>
                    <a:pt x="39058" y="2855"/>
                    <a:pt x="36439" y="140"/>
                    <a:pt x="33195" y="126"/>
                  </a:cubicBezTo>
                  <a:lnTo>
                    <a:pt x="6214" y="1"/>
                  </a:lnTo>
                  <a:cubicBezTo>
                    <a:pt x="6205" y="1"/>
                    <a:pt x="6196" y="1"/>
                    <a:pt x="6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0"/>
            <p:cNvSpPr/>
            <p:nvPr/>
          </p:nvSpPr>
          <p:spPr>
            <a:xfrm>
              <a:off x="5657525" y="4581875"/>
              <a:ext cx="29750" cy="29725"/>
            </a:xfrm>
            <a:custGeom>
              <a:avLst/>
              <a:gdLst/>
              <a:ahLst/>
              <a:cxnLst/>
              <a:rect l="l" t="t" r="r" b="b"/>
              <a:pathLst>
                <a:path w="1190" h="1189" extrusionOk="0">
                  <a:moveTo>
                    <a:pt x="595" y="1"/>
                  </a:moveTo>
                  <a:cubicBezTo>
                    <a:pt x="267" y="1"/>
                    <a:pt x="0" y="267"/>
                    <a:pt x="0" y="595"/>
                  </a:cubicBezTo>
                  <a:cubicBezTo>
                    <a:pt x="0" y="923"/>
                    <a:pt x="267" y="1189"/>
                    <a:pt x="595" y="1189"/>
                  </a:cubicBezTo>
                  <a:cubicBezTo>
                    <a:pt x="923" y="1189"/>
                    <a:pt x="1190" y="923"/>
                    <a:pt x="1190" y="595"/>
                  </a:cubicBezTo>
                  <a:cubicBezTo>
                    <a:pt x="1190" y="267"/>
                    <a:pt x="923" y="1"/>
                    <a:pt x="59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5671075" y="4596750"/>
              <a:ext cx="2650" cy="32600"/>
            </a:xfrm>
            <a:custGeom>
              <a:avLst/>
              <a:gdLst/>
              <a:ahLst/>
              <a:cxnLst/>
              <a:rect l="l" t="t" r="r" b="b"/>
              <a:pathLst>
                <a:path w="106" h="1304" extrusionOk="0">
                  <a:moveTo>
                    <a:pt x="53" y="0"/>
                  </a:moveTo>
                  <a:cubicBezTo>
                    <a:pt x="24" y="0"/>
                    <a:pt x="1" y="292"/>
                    <a:pt x="1" y="652"/>
                  </a:cubicBezTo>
                  <a:cubicBezTo>
                    <a:pt x="1" y="1012"/>
                    <a:pt x="24" y="1304"/>
                    <a:pt x="53" y="1304"/>
                  </a:cubicBezTo>
                  <a:cubicBezTo>
                    <a:pt x="82" y="1304"/>
                    <a:pt x="105" y="1012"/>
                    <a:pt x="105" y="652"/>
                  </a:cubicBezTo>
                  <a:cubicBezTo>
                    <a:pt x="105" y="292"/>
                    <a:pt x="82" y="0"/>
                    <a:pt x="53"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4799575" y="3066675"/>
              <a:ext cx="914350" cy="1918025"/>
            </a:xfrm>
            <a:custGeom>
              <a:avLst/>
              <a:gdLst/>
              <a:ahLst/>
              <a:cxnLst/>
              <a:rect l="l" t="t" r="r" b="b"/>
              <a:pathLst>
                <a:path w="36574" h="76721" extrusionOk="0">
                  <a:moveTo>
                    <a:pt x="4543" y="1"/>
                  </a:moveTo>
                  <a:cubicBezTo>
                    <a:pt x="2207" y="1"/>
                    <a:pt x="308" y="1889"/>
                    <a:pt x="299" y="4228"/>
                  </a:cubicBezTo>
                  <a:lnTo>
                    <a:pt x="10" y="72329"/>
                  </a:lnTo>
                  <a:cubicBezTo>
                    <a:pt x="1" y="74673"/>
                    <a:pt x="1893" y="76582"/>
                    <a:pt x="4236" y="76592"/>
                  </a:cubicBezTo>
                  <a:lnTo>
                    <a:pt x="32011" y="76721"/>
                  </a:lnTo>
                  <a:cubicBezTo>
                    <a:pt x="32018" y="76721"/>
                    <a:pt x="32025" y="76721"/>
                    <a:pt x="32032" y="76721"/>
                  </a:cubicBezTo>
                  <a:cubicBezTo>
                    <a:pt x="34367" y="76721"/>
                    <a:pt x="36266" y="74832"/>
                    <a:pt x="36276" y="72493"/>
                  </a:cubicBezTo>
                  <a:lnTo>
                    <a:pt x="36564" y="4393"/>
                  </a:lnTo>
                  <a:cubicBezTo>
                    <a:pt x="36574" y="2048"/>
                    <a:pt x="34682" y="140"/>
                    <a:pt x="32338" y="129"/>
                  </a:cubicBezTo>
                  <a:lnTo>
                    <a:pt x="26942" y="104"/>
                  </a:lnTo>
                  <a:cubicBezTo>
                    <a:pt x="26940" y="104"/>
                    <a:pt x="26938" y="104"/>
                    <a:pt x="26936" y="104"/>
                  </a:cubicBezTo>
                  <a:cubicBezTo>
                    <a:pt x="26215" y="104"/>
                    <a:pt x="25629" y="714"/>
                    <a:pt x="25626" y="1468"/>
                  </a:cubicBezTo>
                  <a:lnTo>
                    <a:pt x="25622" y="2446"/>
                  </a:lnTo>
                  <a:cubicBezTo>
                    <a:pt x="25619" y="3201"/>
                    <a:pt x="25032" y="3810"/>
                    <a:pt x="24311" y="3810"/>
                  </a:cubicBezTo>
                  <a:cubicBezTo>
                    <a:pt x="24309" y="3810"/>
                    <a:pt x="24308" y="3810"/>
                    <a:pt x="24306" y="3810"/>
                  </a:cubicBezTo>
                  <a:lnTo>
                    <a:pt x="13788" y="3761"/>
                  </a:lnTo>
                  <a:cubicBezTo>
                    <a:pt x="13066" y="3758"/>
                    <a:pt x="12481" y="3142"/>
                    <a:pt x="12484" y="2385"/>
                  </a:cubicBezTo>
                  <a:lnTo>
                    <a:pt x="12488" y="1406"/>
                  </a:lnTo>
                  <a:cubicBezTo>
                    <a:pt x="12492" y="650"/>
                    <a:pt x="11908" y="34"/>
                    <a:pt x="11184" y="31"/>
                  </a:cubicBezTo>
                  <a:lnTo>
                    <a:pt x="9287" y="23"/>
                  </a:lnTo>
                  <a:lnTo>
                    <a:pt x="4564" y="1"/>
                  </a:lnTo>
                  <a:cubicBezTo>
                    <a:pt x="4557" y="1"/>
                    <a:pt x="4550" y="1"/>
                    <a:pt x="4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4860500" y="3612275"/>
              <a:ext cx="665775" cy="1092750"/>
            </a:xfrm>
            <a:custGeom>
              <a:avLst/>
              <a:gdLst/>
              <a:ahLst/>
              <a:cxnLst/>
              <a:rect l="l" t="t" r="r" b="b"/>
              <a:pathLst>
                <a:path w="26631" h="43710" extrusionOk="0">
                  <a:moveTo>
                    <a:pt x="18247" y="0"/>
                  </a:moveTo>
                  <a:cubicBezTo>
                    <a:pt x="18240" y="0"/>
                    <a:pt x="18212" y="11"/>
                    <a:pt x="18163" y="31"/>
                  </a:cubicBezTo>
                  <a:cubicBezTo>
                    <a:pt x="18106" y="56"/>
                    <a:pt x="18024" y="92"/>
                    <a:pt x="17917" y="140"/>
                  </a:cubicBezTo>
                  <a:cubicBezTo>
                    <a:pt x="17698" y="239"/>
                    <a:pt x="17378" y="387"/>
                    <a:pt x="16960" y="579"/>
                  </a:cubicBezTo>
                  <a:cubicBezTo>
                    <a:pt x="16122" y="973"/>
                    <a:pt x="14895" y="1551"/>
                    <a:pt x="13326" y="2290"/>
                  </a:cubicBezTo>
                  <a:cubicBezTo>
                    <a:pt x="10191" y="3785"/>
                    <a:pt x="5694" y="5930"/>
                    <a:pt x="235" y="8534"/>
                  </a:cubicBezTo>
                  <a:lnTo>
                    <a:pt x="1" y="8646"/>
                  </a:lnTo>
                  <a:lnTo>
                    <a:pt x="233" y="8764"/>
                  </a:lnTo>
                  <a:cubicBezTo>
                    <a:pt x="7133" y="12265"/>
                    <a:pt x="15673" y="16597"/>
                    <a:pt x="24902" y="21279"/>
                  </a:cubicBezTo>
                  <a:cubicBezTo>
                    <a:pt x="25254" y="21458"/>
                    <a:pt x="25607" y="21636"/>
                    <a:pt x="25943" y="21806"/>
                  </a:cubicBezTo>
                  <a:lnTo>
                    <a:pt x="25943" y="21806"/>
                  </a:lnTo>
                  <a:cubicBezTo>
                    <a:pt x="22190" y="23776"/>
                    <a:pt x="18565" y="25678"/>
                    <a:pt x="15199" y="27445"/>
                  </a:cubicBezTo>
                  <a:lnTo>
                    <a:pt x="14948" y="27578"/>
                  </a:lnTo>
                  <a:lnTo>
                    <a:pt x="15198" y="27711"/>
                  </a:lnTo>
                  <a:cubicBezTo>
                    <a:pt x="17910" y="29157"/>
                    <a:pt x="20503" y="30539"/>
                    <a:pt x="22894" y="31812"/>
                  </a:cubicBezTo>
                  <a:lnTo>
                    <a:pt x="22894" y="31812"/>
                  </a:lnTo>
                  <a:cubicBezTo>
                    <a:pt x="18985" y="33800"/>
                    <a:pt x="15464" y="35590"/>
                    <a:pt x="12513" y="37092"/>
                  </a:cubicBezTo>
                  <a:lnTo>
                    <a:pt x="12338" y="37180"/>
                  </a:lnTo>
                  <a:lnTo>
                    <a:pt x="12506" y="37278"/>
                  </a:lnTo>
                  <a:cubicBezTo>
                    <a:pt x="15946" y="39295"/>
                    <a:pt x="18702" y="40912"/>
                    <a:pt x="20601" y="42025"/>
                  </a:cubicBezTo>
                  <a:cubicBezTo>
                    <a:pt x="21551" y="42574"/>
                    <a:pt x="22287" y="42999"/>
                    <a:pt x="22786" y="43288"/>
                  </a:cubicBezTo>
                  <a:cubicBezTo>
                    <a:pt x="23036" y="43429"/>
                    <a:pt x="23226" y="43536"/>
                    <a:pt x="23356" y="43609"/>
                  </a:cubicBezTo>
                  <a:cubicBezTo>
                    <a:pt x="23477" y="43675"/>
                    <a:pt x="23544" y="43709"/>
                    <a:pt x="23553" y="43709"/>
                  </a:cubicBezTo>
                  <a:cubicBezTo>
                    <a:pt x="23554" y="43709"/>
                    <a:pt x="23554" y="43709"/>
                    <a:pt x="23554" y="43709"/>
                  </a:cubicBezTo>
                  <a:cubicBezTo>
                    <a:pt x="23557" y="43705"/>
                    <a:pt x="23495" y="43662"/>
                    <a:pt x="23372" y="43582"/>
                  </a:cubicBezTo>
                  <a:cubicBezTo>
                    <a:pt x="23245" y="43504"/>
                    <a:pt x="23060" y="43388"/>
                    <a:pt x="22817" y="43237"/>
                  </a:cubicBezTo>
                  <a:cubicBezTo>
                    <a:pt x="22324" y="42936"/>
                    <a:pt x="21599" y="42495"/>
                    <a:pt x="20661" y="41924"/>
                  </a:cubicBezTo>
                  <a:cubicBezTo>
                    <a:pt x="18805" y="40810"/>
                    <a:pt x="16123" y="39200"/>
                    <a:pt x="12782" y="37195"/>
                  </a:cubicBezTo>
                  <a:lnTo>
                    <a:pt x="12782" y="37195"/>
                  </a:lnTo>
                  <a:cubicBezTo>
                    <a:pt x="15766" y="35698"/>
                    <a:pt x="19317" y="33915"/>
                    <a:pt x="23254" y="31938"/>
                  </a:cubicBezTo>
                  <a:lnTo>
                    <a:pt x="23491" y="31820"/>
                  </a:lnTo>
                  <a:lnTo>
                    <a:pt x="23257" y="31694"/>
                  </a:lnTo>
                  <a:cubicBezTo>
                    <a:pt x="20879" y="30418"/>
                    <a:pt x="18295" y="29031"/>
                    <a:pt x="15590" y="27580"/>
                  </a:cubicBezTo>
                  <a:lnTo>
                    <a:pt x="15590" y="27580"/>
                  </a:lnTo>
                  <a:cubicBezTo>
                    <a:pt x="18968" y="25812"/>
                    <a:pt x="22602" y="23910"/>
                    <a:pt x="26360" y="21943"/>
                  </a:cubicBezTo>
                  <a:lnTo>
                    <a:pt x="26630" y="21801"/>
                  </a:lnTo>
                  <a:lnTo>
                    <a:pt x="26357" y="21663"/>
                  </a:lnTo>
                  <a:cubicBezTo>
                    <a:pt x="25942" y="21453"/>
                    <a:pt x="25494" y="21226"/>
                    <a:pt x="25043" y="20998"/>
                  </a:cubicBezTo>
                  <a:cubicBezTo>
                    <a:pt x="15908" y="16387"/>
                    <a:pt x="7446" y="12117"/>
                    <a:pt x="579" y="8651"/>
                  </a:cubicBezTo>
                  <a:lnTo>
                    <a:pt x="579" y="8651"/>
                  </a:lnTo>
                  <a:cubicBezTo>
                    <a:pt x="5913" y="6057"/>
                    <a:pt x="10311" y="3919"/>
                    <a:pt x="13389" y="2422"/>
                  </a:cubicBezTo>
                  <a:cubicBezTo>
                    <a:pt x="14945" y="1656"/>
                    <a:pt x="16162" y="1056"/>
                    <a:pt x="16993" y="648"/>
                  </a:cubicBezTo>
                  <a:cubicBezTo>
                    <a:pt x="17404" y="441"/>
                    <a:pt x="17719" y="282"/>
                    <a:pt x="17933" y="174"/>
                  </a:cubicBezTo>
                  <a:cubicBezTo>
                    <a:pt x="18037" y="119"/>
                    <a:pt x="18116" y="78"/>
                    <a:pt x="18172" y="49"/>
                  </a:cubicBezTo>
                  <a:cubicBezTo>
                    <a:pt x="18225" y="20"/>
                    <a:pt x="18251" y="3"/>
                    <a:pt x="18249" y="1"/>
                  </a:cubicBezTo>
                  <a:cubicBezTo>
                    <a:pt x="18249" y="0"/>
                    <a:pt x="18248" y="0"/>
                    <a:pt x="18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5241600" y="3384725"/>
              <a:ext cx="149150" cy="234750"/>
            </a:xfrm>
            <a:custGeom>
              <a:avLst/>
              <a:gdLst/>
              <a:ahLst/>
              <a:cxnLst/>
              <a:rect l="l" t="t" r="r" b="b"/>
              <a:pathLst>
                <a:path w="5966" h="9390" extrusionOk="0">
                  <a:moveTo>
                    <a:pt x="3088" y="1406"/>
                  </a:moveTo>
                  <a:cubicBezTo>
                    <a:pt x="4190" y="1406"/>
                    <a:pt x="5018" y="2656"/>
                    <a:pt x="4379" y="3893"/>
                  </a:cubicBezTo>
                  <a:cubicBezTo>
                    <a:pt x="4273" y="4097"/>
                    <a:pt x="4111" y="4268"/>
                    <a:pt x="3919" y="4380"/>
                  </a:cubicBezTo>
                  <a:cubicBezTo>
                    <a:pt x="3637" y="4544"/>
                    <a:pt x="3354" y="4617"/>
                    <a:pt x="3088" y="4617"/>
                  </a:cubicBezTo>
                  <a:cubicBezTo>
                    <a:pt x="1985" y="4617"/>
                    <a:pt x="1158" y="3367"/>
                    <a:pt x="1797" y="2130"/>
                  </a:cubicBezTo>
                  <a:cubicBezTo>
                    <a:pt x="1902" y="1926"/>
                    <a:pt x="2064" y="1754"/>
                    <a:pt x="2257" y="1643"/>
                  </a:cubicBezTo>
                  <a:cubicBezTo>
                    <a:pt x="2539" y="1479"/>
                    <a:pt x="2821" y="1406"/>
                    <a:pt x="3088" y="1406"/>
                  </a:cubicBezTo>
                  <a:close/>
                  <a:moveTo>
                    <a:pt x="3194" y="1"/>
                  </a:moveTo>
                  <a:cubicBezTo>
                    <a:pt x="2709" y="1"/>
                    <a:pt x="2193" y="111"/>
                    <a:pt x="1675" y="354"/>
                  </a:cubicBezTo>
                  <a:cubicBezTo>
                    <a:pt x="1189" y="582"/>
                    <a:pt x="787" y="967"/>
                    <a:pt x="542" y="1440"/>
                  </a:cubicBezTo>
                  <a:cubicBezTo>
                    <a:pt x="1" y="2490"/>
                    <a:pt x="240" y="3688"/>
                    <a:pt x="732" y="4684"/>
                  </a:cubicBezTo>
                  <a:lnTo>
                    <a:pt x="2408" y="8932"/>
                  </a:lnTo>
                  <a:cubicBezTo>
                    <a:pt x="2528" y="9237"/>
                    <a:pt x="2804" y="9390"/>
                    <a:pt x="3079" y="9390"/>
                  </a:cubicBezTo>
                  <a:cubicBezTo>
                    <a:pt x="3357" y="9390"/>
                    <a:pt x="3635" y="9235"/>
                    <a:pt x="3753" y="8927"/>
                  </a:cubicBezTo>
                  <a:lnTo>
                    <a:pt x="5398" y="4656"/>
                  </a:lnTo>
                  <a:cubicBezTo>
                    <a:pt x="5966" y="3356"/>
                    <a:pt x="5942" y="2630"/>
                    <a:pt x="5942" y="2630"/>
                  </a:cubicBezTo>
                  <a:cubicBezTo>
                    <a:pt x="5942" y="1103"/>
                    <a:pt x="4724"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4798500" y="3065750"/>
              <a:ext cx="915825" cy="1920200"/>
            </a:xfrm>
            <a:custGeom>
              <a:avLst/>
              <a:gdLst/>
              <a:ahLst/>
              <a:cxnLst/>
              <a:rect l="l" t="t" r="r" b="b"/>
              <a:pathLst>
                <a:path w="36633" h="76808" extrusionOk="0">
                  <a:moveTo>
                    <a:pt x="4684" y="0"/>
                  </a:moveTo>
                  <a:cubicBezTo>
                    <a:pt x="4080" y="0"/>
                    <a:pt x="3460" y="96"/>
                    <a:pt x="2892" y="350"/>
                  </a:cubicBezTo>
                  <a:cubicBezTo>
                    <a:pt x="2294" y="611"/>
                    <a:pt x="1750" y="1012"/>
                    <a:pt x="1315" y="1519"/>
                  </a:cubicBezTo>
                  <a:cubicBezTo>
                    <a:pt x="884" y="2029"/>
                    <a:pt x="574" y="2649"/>
                    <a:pt x="416" y="3313"/>
                  </a:cubicBezTo>
                  <a:cubicBezTo>
                    <a:pt x="371" y="3477"/>
                    <a:pt x="357" y="3649"/>
                    <a:pt x="327" y="3818"/>
                  </a:cubicBezTo>
                  <a:cubicBezTo>
                    <a:pt x="317" y="3989"/>
                    <a:pt x="304" y="4161"/>
                    <a:pt x="301" y="4332"/>
                  </a:cubicBezTo>
                  <a:cubicBezTo>
                    <a:pt x="300" y="4673"/>
                    <a:pt x="298" y="5016"/>
                    <a:pt x="296" y="5362"/>
                  </a:cubicBezTo>
                  <a:cubicBezTo>
                    <a:pt x="284" y="8122"/>
                    <a:pt x="271" y="10994"/>
                    <a:pt x="257" y="13967"/>
                  </a:cubicBezTo>
                  <a:cubicBezTo>
                    <a:pt x="231" y="19914"/>
                    <a:pt x="202" y="26268"/>
                    <a:pt x="172" y="32955"/>
                  </a:cubicBezTo>
                  <a:cubicBezTo>
                    <a:pt x="142" y="39641"/>
                    <a:pt x="112" y="46661"/>
                    <a:pt x="81" y="53939"/>
                  </a:cubicBezTo>
                  <a:cubicBezTo>
                    <a:pt x="65" y="57577"/>
                    <a:pt x="48" y="61280"/>
                    <a:pt x="32" y="65038"/>
                  </a:cubicBezTo>
                  <a:cubicBezTo>
                    <a:pt x="25" y="66918"/>
                    <a:pt x="17" y="68811"/>
                    <a:pt x="8" y="70716"/>
                  </a:cubicBezTo>
                  <a:cubicBezTo>
                    <a:pt x="6" y="71192"/>
                    <a:pt x="5" y="71670"/>
                    <a:pt x="2" y="72147"/>
                  </a:cubicBezTo>
                  <a:cubicBezTo>
                    <a:pt x="0" y="72625"/>
                    <a:pt x="25" y="73118"/>
                    <a:pt x="173" y="73583"/>
                  </a:cubicBezTo>
                  <a:cubicBezTo>
                    <a:pt x="447" y="74514"/>
                    <a:pt x="1039" y="75353"/>
                    <a:pt x="1844" y="75910"/>
                  </a:cubicBezTo>
                  <a:cubicBezTo>
                    <a:pt x="2586" y="76429"/>
                    <a:pt x="3492" y="76688"/>
                    <a:pt x="4386" y="76688"/>
                  </a:cubicBezTo>
                  <a:cubicBezTo>
                    <a:pt x="4458" y="76688"/>
                    <a:pt x="4530" y="76687"/>
                    <a:pt x="4602" y="76683"/>
                  </a:cubicBezTo>
                  <a:cubicBezTo>
                    <a:pt x="5560" y="76688"/>
                    <a:pt x="6516" y="76692"/>
                    <a:pt x="7469" y="76696"/>
                  </a:cubicBezTo>
                  <a:cubicBezTo>
                    <a:pt x="9373" y="76705"/>
                    <a:pt x="11266" y="76714"/>
                    <a:pt x="13144" y="76723"/>
                  </a:cubicBezTo>
                  <a:cubicBezTo>
                    <a:pt x="16901" y="76740"/>
                    <a:pt x="20603" y="76757"/>
                    <a:pt x="24241" y="76773"/>
                  </a:cubicBezTo>
                  <a:cubicBezTo>
                    <a:pt x="26061" y="76781"/>
                    <a:pt x="27863" y="76789"/>
                    <a:pt x="29648" y="76798"/>
                  </a:cubicBezTo>
                  <a:cubicBezTo>
                    <a:pt x="30095" y="76799"/>
                    <a:pt x="30541" y="76801"/>
                    <a:pt x="30984" y="76803"/>
                  </a:cubicBezTo>
                  <a:lnTo>
                    <a:pt x="31650" y="76806"/>
                  </a:lnTo>
                  <a:cubicBezTo>
                    <a:pt x="31730" y="76807"/>
                    <a:pt x="31809" y="76808"/>
                    <a:pt x="31889" y="76808"/>
                  </a:cubicBezTo>
                  <a:cubicBezTo>
                    <a:pt x="32031" y="76808"/>
                    <a:pt x="32173" y="76805"/>
                    <a:pt x="32317" y="76796"/>
                  </a:cubicBezTo>
                  <a:cubicBezTo>
                    <a:pt x="33212" y="76756"/>
                    <a:pt x="34077" y="76407"/>
                    <a:pt x="34768" y="75856"/>
                  </a:cubicBezTo>
                  <a:cubicBezTo>
                    <a:pt x="35110" y="75574"/>
                    <a:pt x="35409" y="75244"/>
                    <a:pt x="35655" y="74879"/>
                  </a:cubicBezTo>
                  <a:cubicBezTo>
                    <a:pt x="35903" y="74514"/>
                    <a:pt x="36078" y="74106"/>
                    <a:pt x="36201" y="73688"/>
                  </a:cubicBezTo>
                  <a:cubicBezTo>
                    <a:pt x="36333" y="73268"/>
                    <a:pt x="36363" y="72826"/>
                    <a:pt x="36369" y="72394"/>
                  </a:cubicBezTo>
                  <a:cubicBezTo>
                    <a:pt x="36371" y="71964"/>
                    <a:pt x="36372" y="71535"/>
                    <a:pt x="36374" y="71107"/>
                  </a:cubicBezTo>
                  <a:cubicBezTo>
                    <a:pt x="36381" y="69395"/>
                    <a:pt x="36388" y="67703"/>
                    <a:pt x="36395" y="66032"/>
                  </a:cubicBezTo>
                  <a:cubicBezTo>
                    <a:pt x="36447" y="52660"/>
                    <a:pt x="36494" y="40618"/>
                    <a:pt x="36534" y="30503"/>
                  </a:cubicBezTo>
                  <a:cubicBezTo>
                    <a:pt x="36570" y="20391"/>
                    <a:pt x="36598" y="12206"/>
                    <a:pt x="36618" y="6548"/>
                  </a:cubicBezTo>
                  <a:cubicBezTo>
                    <a:pt x="36620" y="5841"/>
                    <a:pt x="36623" y="5173"/>
                    <a:pt x="36625" y="4547"/>
                  </a:cubicBezTo>
                  <a:cubicBezTo>
                    <a:pt x="36632" y="3918"/>
                    <a:pt x="36522" y="3328"/>
                    <a:pt x="36314" y="2823"/>
                  </a:cubicBezTo>
                  <a:cubicBezTo>
                    <a:pt x="36109" y="2316"/>
                    <a:pt x="35821" y="1891"/>
                    <a:pt x="35511" y="1553"/>
                  </a:cubicBezTo>
                  <a:cubicBezTo>
                    <a:pt x="35200" y="1213"/>
                    <a:pt x="34870" y="948"/>
                    <a:pt x="34547" y="763"/>
                  </a:cubicBezTo>
                  <a:cubicBezTo>
                    <a:pt x="33904" y="377"/>
                    <a:pt x="33332" y="252"/>
                    <a:pt x="32957" y="206"/>
                  </a:cubicBezTo>
                  <a:cubicBezTo>
                    <a:pt x="32768" y="170"/>
                    <a:pt x="32622" y="181"/>
                    <a:pt x="32526" y="171"/>
                  </a:cubicBezTo>
                  <a:cubicBezTo>
                    <a:pt x="32430" y="167"/>
                    <a:pt x="32381" y="166"/>
                    <a:pt x="32381" y="166"/>
                  </a:cubicBezTo>
                  <a:lnTo>
                    <a:pt x="32381" y="166"/>
                  </a:lnTo>
                  <a:cubicBezTo>
                    <a:pt x="32381" y="166"/>
                    <a:pt x="32430" y="170"/>
                    <a:pt x="32526" y="177"/>
                  </a:cubicBezTo>
                  <a:cubicBezTo>
                    <a:pt x="32622" y="188"/>
                    <a:pt x="32767" y="179"/>
                    <a:pt x="32955" y="217"/>
                  </a:cubicBezTo>
                  <a:cubicBezTo>
                    <a:pt x="33329" y="266"/>
                    <a:pt x="33899" y="394"/>
                    <a:pt x="34535" y="782"/>
                  </a:cubicBezTo>
                  <a:cubicBezTo>
                    <a:pt x="34857" y="967"/>
                    <a:pt x="35184" y="1232"/>
                    <a:pt x="35491" y="1570"/>
                  </a:cubicBezTo>
                  <a:cubicBezTo>
                    <a:pt x="35799" y="1908"/>
                    <a:pt x="36083" y="2331"/>
                    <a:pt x="36285" y="2834"/>
                  </a:cubicBezTo>
                  <a:cubicBezTo>
                    <a:pt x="36490" y="3337"/>
                    <a:pt x="36598" y="3921"/>
                    <a:pt x="36588" y="4547"/>
                  </a:cubicBezTo>
                  <a:cubicBezTo>
                    <a:pt x="36585" y="5173"/>
                    <a:pt x="36581" y="5841"/>
                    <a:pt x="36577" y="6548"/>
                  </a:cubicBezTo>
                  <a:cubicBezTo>
                    <a:pt x="36549" y="12206"/>
                    <a:pt x="36509" y="20390"/>
                    <a:pt x="36460" y="30503"/>
                  </a:cubicBezTo>
                  <a:cubicBezTo>
                    <a:pt x="36413" y="40617"/>
                    <a:pt x="36359" y="52660"/>
                    <a:pt x="36298" y="66031"/>
                  </a:cubicBezTo>
                  <a:cubicBezTo>
                    <a:pt x="36291" y="67702"/>
                    <a:pt x="36283" y="69394"/>
                    <a:pt x="36275" y="71107"/>
                  </a:cubicBezTo>
                  <a:cubicBezTo>
                    <a:pt x="36274" y="71534"/>
                    <a:pt x="36272" y="71964"/>
                    <a:pt x="36270" y="72394"/>
                  </a:cubicBezTo>
                  <a:cubicBezTo>
                    <a:pt x="36263" y="72821"/>
                    <a:pt x="36234" y="73250"/>
                    <a:pt x="36106" y="73661"/>
                  </a:cubicBezTo>
                  <a:cubicBezTo>
                    <a:pt x="35985" y="74069"/>
                    <a:pt x="35813" y="74468"/>
                    <a:pt x="35572" y="74824"/>
                  </a:cubicBezTo>
                  <a:cubicBezTo>
                    <a:pt x="35331" y="75181"/>
                    <a:pt x="35039" y="75503"/>
                    <a:pt x="34705" y="75778"/>
                  </a:cubicBezTo>
                  <a:cubicBezTo>
                    <a:pt x="34030" y="76315"/>
                    <a:pt x="33185" y="76656"/>
                    <a:pt x="32311" y="76696"/>
                  </a:cubicBezTo>
                  <a:cubicBezTo>
                    <a:pt x="32174" y="76704"/>
                    <a:pt x="32036" y="76707"/>
                    <a:pt x="31896" y="76707"/>
                  </a:cubicBezTo>
                  <a:cubicBezTo>
                    <a:pt x="31815" y="76707"/>
                    <a:pt x="31732" y="76706"/>
                    <a:pt x="31650" y="76705"/>
                  </a:cubicBezTo>
                  <a:lnTo>
                    <a:pt x="30985" y="76702"/>
                  </a:lnTo>
                  <a:cubicBezTo>
                    <a:pt x="30541" y="76700"/>
                    <a:pt x="30095" y="76698"/>
                    <a:pt x="29649" y="76696"/>
                  </a:cubicBezTo>
                  <a:cubicBezTo>
                    <a:pt x="27864" y="76688"/>
                    <a:pt x="26061" y="76679"/>
                    <a:pt x="24242" y="76670"/>
                  </a:cubicBezTo>
                  <a:cubicBezTo>
                    <a:pt x="20604" y="76653"/>
                    <a:pt x="16902" y="76636"/>
                    <a:pt x="13145" y="76618"/>
                  </a:cubicBezTo>
                  <a:cubicBezTo>
                    <a:pt x="11266" y="76609"/>
                    <a:pt x="9374" y="76600"/>
                    <a:pt x="7469" y="76592"/>
                  </a:cubicBezTo>
                  <a:cubicBezTo>
                    <a:pt x="6516" y="76587"/>
                    <a:pt x="5561" y="76583"/>
                    <a:pt x="4602" y="76579"/>
                  </a:cubicBezTo>
                  <a:cubicBezTo>
                    <a:pt x="4532" y="76582"/>
                    <a:pt x="4461" y="76583"/>
                    <a:pt x="4391" y="76583"/>
                  </a:cubicBezTo>
                  <a:cubicBezTo>
                    <a:pt x="3507" y="76583"/>
                    <a:pt x="2631" y="76330"/>
                    <a:pt x="1904" y="75824"/>
                  </a:cubicBezTo>
                  <a:cubicBezTo>
                    <a:pt x="1120" y="75280"/>
                    <a:pt x="542" y="74461"/>
                    <a:pt x="274" y="73553"/>
                  </a:cubicBezTo>
                  <a:cubicBezTo>
                    <a:pt x="130" y="73098"/>
                    <a:pt x="106" y="72624"/>
                    <a:pt x="107" y="72148"/>
                  </a:cubicBezTo>
                  <a:cubicBezTo>
                    <a:pt x="109" y="71670"/>
                    <a:pt x="111" y="71193"/>
                    <a:pt x="113" y="70716"/>
                  </a:cubicBezTo>
                  <a:cubicBezTo>
                    <a:pt x="121" y="68811"/>
                    <a:pt x="129" y="66918"/>
                    <a:pt x="137" y="65039"/>
                  </a:cubicBezTo>
                  <a:cubicBezTo>
                    <a:pt x="152" y="61281"/>
                    <a:pt x="168" y="57578"/>
                    <a:pt x="183" y="53939"/>
                  </a:cubicBezTo>
                  <a:cubicBezTo>
                    <a:pt x="212" y="46661"/>
                    <a:pt x="241" y="39642"/>
                    <a:pt x="268" y="32955"/>
                  </a:cubicBezTo>
                  <a:cubicBezTo>
                    <a:pt x="295" y="26268"/>
                    <a:pt x="321" y="19914"/>
                    <a:pt x="344" y="13967"/>
                  </a:cubicBezTo>
                  <a:cubicBezTo>
                    <a:pt x="356" y="10994"/>
                    <a:pt x="367" y="8122"/>
                    <a:pt x="377" y="5362"/>
                  </a:cubicBezTo>
                  <a:cubicBezTo>
                    <a:pt x="379" y="5017"/>
                    <a:pt x="380" y="4674"/>
                    <a:pt x="382" y="4333"/>
                  </a:cubicBezTo>
                  <a:cubicBezTo>
                    <a:pt x="384" y="4162"/>
                    <a:pt x="397" y="3995"/>
                    <a:pt x="406" y="3826"/>
                  </a:cubicBezTo>
                  <a:cubicBezTo>
                    <a:pt x="437" y="3660"/>
                    <a:pt x="450" y="3492"/>
                    <a:pt x="493" y="3330"/>
                  </a:cubicBezTo>
                  <a:cubicBezTo>
                    <a:pt x="648" y="2680"/>
                    <a:pt x="951" y="2070"/>
                    <a:pt x="1374" y="1569"/>
                  </a:cubicBezTo>
                  <a:cubicBezTo>
                    <a:pt x="1801" y="1071"/>
                    <a:pt x="2335" y="677"/>
                    <a:pt x="2923" y="420"/>
                  </a:cubicBezTo>
                  <a:cubicBezTo>
                    <a:pt x="3483" y="170"/>
                    <a:pt x="4091" y="75"/>
                    <a:pt x="4691" y="75"/>
                  </a:cubicBezTo>
                  <a:cubicBezTo>
                    <a:pt x="4720" y="75"/>
                    <a:pt x="4749" y="75"/>
                    <a:pt x="4779" y="75"/>
                  </a:cubicBezTo>
                  <a:cubicBezTo>
                    <a:pt x="6043" y="80"/>
                    <a:pt x="7277" y="86"/>
                    <a:pt x="8479" y="90"/>
                  </a:cubicBezTo>
                  <a:cubicBezTo>
                    <a:pt x="9081" y="93"/>
                    <a:pt x="9674" y="95"/>
                    <a:pt x="10260" y="98"/>
                  </a:cubicBezTo>
                  <a:cubicBezTo>
                    <a:pt x="10553" y="99"/>
                    <a:pt x="10844" y="101"/>
                    <a:pt x="11133" y="101"/>
                  </a:cubicBezTo>
                  <a:cubicBezTo>
                    <a:pt x="11153" y="100"/>
                    <a:pt x="11174" y="100"/>
                    <a:pt x="11195" y="100"/>
                  </a:cubicBezTo>
                  <a:cubicBezTo>
                    <a:pt x="11459" y="100"/>
                    <a:pt x="11714" y="177"/>
                    <a:pt x="11926" y="324"/>
                  </a:cubicBezTo>
                  <a:cubicBezTo>
                    <a:pt x="12153" y="484"/>
                    <a:pt x="12329" y="714"/>
                    <a:pt x="12418" y="974"/>
                  </a:cubicBezTo>
                  <a:cubicBezTo>
                    <a:pt x="12521" y="1231"/>
                    <a:pt x="12496" y="1512"/>
                    <a:pt x="12497" y="1788"/>
                  </a:cubicBezTo>
                  <a:cubicBezTo>
                    <a:pt x="12497" y="1927"/>
                    <a:pt x="12496" y="2064"/>
                    <a:pt x="12496" y="2202"/>
                  </a:cubicBezTo>
                  <a:cubicBezTo>
                    <a:pt x="12496" y="2338"/>
                    <a:pt x="12490" y="2476"/>
                    <a:pt x="12509" y="2615"/>
                  </a:cubicBezTo>
                  <a:cubicBezTo>
                    <a:pt x="12544" y="2891"/>
                    <a:pt x="12659" y="3156"/>
                    <a:pt x="12840" y="3363"/>
                  </a:cubicBezTo>
                  <a:cubicBezTo>
                    <a:pt x="13016" y="3572"/>
                    <a:pt x="13260" y="3723"/>
                    <a:pt x="13522" y="3789"/>
                  </a:cubicBezTo>
                  <a:cubicBezTo>
                    <a:pt x="13638" y="3818"/>
                    <a:pt x="13762" y="3829"/>
                    <a:pt x="13880" y="3829"/>
                  </a:cubicBezTo>
                  <a:cubicBezTo>
                    <a:pt x="13893" y="3829"/>
                    <a:pt x="13906" y="3829"/>
                    <a:pt x="13920" y="3829"/>
                  </a:cubicBezTo>
                  <a:cubicBezTo>
                    <a:pt x="14051" y="3830"/>
                    <a:pt x="14182" y="3831"/>
                    <a:pt x="14311" y="3831"/>
                  </a:cubicBezTo>
                  <a:cubicBezTo>
                    <a:pt x="14830" y="3833"/>
                    <a:pt x="15341" y="3835"/>
                    <a:pt x="15843" y="3837"/>
                  </a:cubicBezTo>
                  <a:cubicBezTo>
                    <a:pt x="17852" y="3845"/>
                    <a:pt x="19722" y="3852"/>
                    <a:pt x="21442" y="3859"/>
                  </a:cubicBezTo>
                  <a:cubicBezTo>
                    <a:pt x="22303" y="3861"/>
                    <a:pt x="23126" y="3865"/>
                    <a:pt x="23910" y="3867"/>
                  </a:cubicBezTo>
                  <a:cubicBezTo>
                    <a:pt x="23929" y="3867"/>
                    <a:pt x="23948" y="3867"/>
                    <a:pt x="23967" y="3867"/>
                  </a:cubicBezTo>
                  <a:cubicBezTo>
                    <a:pt x="24065" y="3867"/>
                    <a:pt x="24162" y="3870"/>
                    <a:pt x="24258" y="3870"/>
                  </a:cubicBezTo>
                  <a:cubicBezTo>
                    <a:pt x="24337" y="3870"/>
                    <a:pt x="24415" y="3868"/>
                    <a:pt x="24494" y="3861"/>
                  </a:cubicBezTo>
                  <a:cubicBezTo>
                    <a:pt x="24688" y="3839"/>
                    <a:pt x="24873" y="3773"/>
                    <a:pt x="25034" y="3673"/>
                  </a:cubicBezTo>
                  <a:cubicBezTo>
                    <a:pt x="25357" y="3472"/>
                    <a:pt x="25576" y="3140"/>
                    <a:pt x="25651" y="2790"/>
                  </a:cubicBezTo>
                  <a:cubicBezTo>
                    <a:pt x="25691" y="2613"/>
                    <a:pt x="25684" y="2435"/>
                    <a:pt x="25686" y="2265"/>
                  </a:cubicBezTo>
                  <a:cubicBezTo>
                    <a:pt x="25686" y="2093"/>
                    <a:pt x="25687" y="1924"/>
                    <a:pt x="25688" y="1757"/>
                  </a:cubicBezTo>
                  <a:cubicBezTo>
                    <a:pt x="25689" y="1590"/>
                    <a:pt x="25680" y="1425"/>
                    <a:pt x="25710" y="1269"/>
                  </a:cubicBezTo>
                  <a:cubicBezTo>
                    <a:pt x="25738" y="1112"/>
                    <a:pt x="25791" y="961"/>
                    <a:pt x="25866" y="826"/>
                  </a:cubicBezTo>
                  <a:cubicBezTo>
                    <a:pt x="26015" y="555"/>
                    <a:pt x="26257" y="350"/>
                    <a:pt x="26526" y="245"/>
                  </a:cubicBezTo>
                  <a:cubicBezTo>
                    <a:pt x="26703" y="168"/>
                    <a:pt x="26888" y="157"/>
                    <a:pt x="27071" y="157"/>
                  </a:cubicBezTo>
                  <a:cubicBezTo>
                    <a:pt x="27145" y="157"/>
                    <a:pt x="27219" y="159"/>
                    <a:pt x="27292" y="159"/>
                  </a:cubicBezTo>
                  <a:cubicBezTo>
                    <a:pt x="27314" y="159"/>
                    <a:pt x="27335" y="159"/>
                    <a:pt x="27356" y="158"/>
                  </a:cubicBezTo>
                  <a:cubicBezTo>
                    <a:pt x="28444" y="161"/>
                    <a:pt x="29365" y="163"/>
                    <a:pt x="30110" y="166"/>
                  </a:cubicBezTo>
                  <a:cubicBezTo>
                    <a:pt x="30854" y="167"/>
                    <a:pt x="31422" y="168"/>
                    <a:pt x="31804" y="169"/>
                  </a:cubicBezTo>
                  <a:cubicBezTo>
                    <a:pt x="32186" y="169"/>
                    <a:pt x="32381" y="166"/>
                    <a:pt x="32381" y="166"/>
                  </a:cubicBezTo>
                  <a:cubicBezTo>
                    <a:pt x="32381" y="166"/>
                    <a:pt x="32186" y="161"/>
                    <a:pt x="31804" y="157"/>
                  </a:cubicBezTo>
                  <a:cubicBezTo>
                    <a:pt x="31422" y="155"/>
                    <a:pt x="30854" y="150"/>
                    <a:pt x="30110" y="144"/>
                  </a:cubicBezTo>
                  <a:cubicBezTo>
                    <a:pt x="29365" y="140"/>
                    <a:pt x="28444" y="134"/>
                    <a:pt x="27356" y="127"/>
                  </a:cubicBezTo>
                  <a:cubicBezTo>
                    <a:pt x="27340" y="127"/>
                    <a:pt x="27324" y="127"/>
                    <a:pt x="27307" y="127"/>
                  </a:cubicBezTo>
                  <a:cubicBezTo>
                    <a:pt x="27226" y="127"/>
                    <a:pt x="27142" y="124"/>
                    <a:pt x="27058" y="124"/>
                  </a:cubicBezTo>
                  <a:cubicBezTo>
                    <a:pt x="26877" y="124"/>
                    <a:pt x="26692" y="137"/>
                    <a:pt x="26514" y="213"/>
                  </a:cubicBezTo>
                  <a:cubicBezTo>
                    <a:pt x="26238" y="321"/>
                    <a:pt x="25989" y="530"/>
                    <a:pt x="25834" y="809"/>
                  </a:cubicBezTo>
                  <a:cubicBezTo>
                    <a:pt x="25757" y="948"/>
                    <a:pt x="25702" y="1101"/>
                    <a:pt x="25673" y="1262"/>
                  </a:cubicBezTo>
                  <a:cubicBezTo>
                    <a:pt x="25642" y="1424"/>
                    <a:pt x="25652" y="1591"/>
                    <a:pt x="25649" y="1757"/>
                  </a:cubicBezTo>
                  <a:cubicBezTo>
                    <a:pt x="25648" y="1924"/>
                    <a:pt x="25647" y="2093"/>
                    <a:pt x="25646" y="2265"/>
                  </a:cubicBezTo>
                  <a:cubicBezTo>
                    <a:pt x="25644" y="2437"/>
                    <a:pt x="25650" y="2611"/>
                    <a:pt x="25611" y="2781"/>
                  </a:cubicBezTo>
                  <a:cubicBezTo>
                    <a:pt x="25538" y="3121"/>
                    <a:pt x="25325" y="3443"/>
                    <a:pt x="25011" y="3636"/>
                  </a:cubicBezTo>
                  <a:cubicBezTo>
                    <a:pt x="24856" y="3733"/>
                    <a:pt x="24677" y="3797"/>
                    <a:pt x="24489" y="3817"/>
                  </a:cubicBezTo>
                  <a:cubicBezTo>
                    <a:pt x="24416" y="3823"/>
                    <a:pt x="24342" y="3825"/>
                    <a:pt x="24267" y="3825"/>
                  </a:cubicBezTo>
                  <a:cubicBezTo>
                    <a:pt x="24168" y="3825"/>
                    <a:pt x="24067" y="3822"/>
                    <a:pt x="23967" y="3822"/>
                  </a:cubicBezTo>
                  <a:cubicBezTo>
                    <a:pt x="23949" y="3822"/>
                    <a:pt x="23930" y="3822"/>
                    <a:pt x="23911" y="3822"/>
                  </a:cubicBezTo>
                  <a:cubicBezTo>
                    <a:pt x="23126" y="3818"/>
                    <a:pt x="22303" y="3813"/>
                    <a:pt x="21443" y="3808"/>
                  </a:cubicBezTo>
                  <a:cubicBezTo>
                    <a:pt x="19722" y="3799"/>
                    <a:pt x="17852" y="3789"/>
                    <a:pt x="15844" y="3778"/>
                  </a:cubicBezTo>
                  <a:cubicBezTo>
                    <a:pt x="15342" y="3776"/>
                    <a:pt x="14831" y="3773"/>
                    <a:pt x="14312" y="3770"/>
                  </a:cubicBezTo>
                  <a:cubicBezTo>
                    <a:pt x="14182" y="3769"/>
                    <a:pt x="14051" y="3769"/>
                    <a:pt x="13921" y="3768"/>
                  </a:cubicBezTo>
                  <a:cubicBezTo>
                    <a:pt x="13907" y="3768"/>
                    <a:pt x="13894" y="3768"/>
                    <a:pt x="13880" y="3768"/>
                  </a:cubicBezTo>
                  <a:cubicBezTo>
                    <a:pt x="13763" y="3768"/>
                    <a:pt x="13649" y="3757"/>
                    <a:pt x="13536" y="3728"/>
                  </a:cubicBezTo>
                  <a:cubicBezTo>
                    <a:pt x="13288" y="3666"/>
                    <a:pt x="13056" y="3522"/>
                    <a:pt x="12888" y="3322"/>
                  </a:cubicBezTo>
                  <a:cubicBezTo>
                    <a:pt x="12716" y="3124"/>
                    <a:pt x="12605" y="2871"/>
                    <a:pt x="12572" y="2607"/>
                  </a:cubicBezTo>
                  <a:cubicBezTo>
                    <a:pt x="12555" y="2476"/>
                    <a:pt x="12560" y="2340"/>
                    <a:pt x="12560" y="2202"/>
                  </a:cubicBezTo>
                  <a:cubicBezTo>
                    <a:pt x="12561" y="2065"/>
                    <a:pt x="12562" y="1927"/>
                    <a:pt x="12562" y="1789"/>
                  </a:cubicBezTo>
                  <a:cubicBezTo>
                    <a:pt x="12560" y="1517"/>
                    <a:pt x="12587" y="1223"/>
                    <a:pt x="12480" y="952"/>
                  </a:cubicBezTo>
                  <a:cubicBezTo>
                    <a:pt x="12386" y="679"/>
                    <a:pt x="12203" y="438"/>
                    <a:pt x="11965" y="270"/>
                  </a:cubicBezTo>
                  <a:cubicBezTo>
                    <a:pt x="11743" y="113"/>
                    <a:pt x="11466" y="32"/>
                    <a:pt x="11194" y="32"/>
                  </a:cubicBezTo>
                  <a:cubicBezTo>
                    <a:pt x="11173" y="32"/>
                    <a:pt x="11153" y="32"/>
                    <a:pt x="11133" y="33"/>
                  </a:cubicBezTo>
                  <a:cubicBezTo>
                    <a:pt x="10844" y="32"/>
                    <a:pt x="10553" y="31"/>
                    <a:pt x="10260" y="29"/>
                  </a:cubicBezTo>
                  <a:cubicBezTo>
                    <a:pt x="9674" y="26"/>
                    <a:pt x="9082" y="23"/>
                    <a:pt x="8480" y="20"/>
                  </a:cubicBezTo>
                  <a:cubicBezTo>
                    <a:pt x="7277" y="14"/>
                    <a:pt x="6043" y="7"/>
                    <a:pt x="4779" y="1"/>
                  </a:cubicBezTo>
                  <a:cubicBezTo>
                    <a:pt x="4747" y="1"/>
                    <a:pt x="4715" y="0"/>
                    <a:pt x="4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0"/>
            <p:cNvSpPr/>
            <p:nvPr/>
          </p:nvSpPr>
          <p:spPr>
            <a:xfrm>
              <a:off x="5923100" y="4070950"/>
              <a:ext cx="475950" cy="958175"/>
            </a:xfrm>
            <a:custGeom>
              <a:avLst/>
              <a:gdLst/>
              <a:ahLst/>
              <a:cxnLst/>
              <a:rect l="l" t="t" r="r" b="b"/>
              <a:pathLst>
                <a:path w="19038" h="38327" extrusionOk="0">
                  <a:moveTo>
                    <a:pt x="1" y="1"/>
                  </a:moveTo>
                  <a:lnTo>
                    <a:pt x="7455" y="37767"/>
                  </a:lnTo>
                  <a:cubicBezTo>
                    <a:pt x="7455" y="37767"/>
                    <a:pt x="9292" y="38326"/>
                    <a:pt x="11428" y="38326"/>
                  </a:cubicBezTo>
                  <a:cubicBezTo>
                    <a:pt x="12496" y="38326"/>
                    <a:pt x="13639" y="38186"/>
                    <a:pt x="14664" y="37767"/>
                  </a:cubicBezTo>
                  <a:cubicBezTo>
                    <a:pt x="17222" y="36719"/>
                    <a:pt x="18197" y="34165"/>
                    <a:pt x="18468" y="31415"/>
                  </a:cubicBezTo>
                  <a:cubicBezTo>
                    <a:pt x="19002" y="25988"/>
                    <a:pt x="19038" y="20519"/>
                    <a:pt x="18724" y="15075"/>
                  </a:cubicBezTo>
                  <a:cubicBezTo>
                    <a:pt x="18536" y="11793"/>
                    <a:pt x="18161" y="8350"/>
                    <a:pt x="16275" y="5656"/>
                  </a:cubicBezTo>
                  <a:cubicBezTo>
                    <a:pt x="14563" y="3211"/>
                    <a:pt x="11776" y="1685"/>
                    <a:pt x="8889" y="920"/>
                  </a:cubicBezTo>
                  <a:cubicBezTo>
                    <a:pt x="6004" y="156"/>
                    <a:pt x="2986" y="7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0"/>
            <p:cNvSpPr/>
            <p:nvPr/>
          </p:nvSpPr>
          <p:spPr>
            <a:xfrm>
              <a:off x="6123275" y="4126775"/>
              <a:ext cx="221850" cy="872525"/>
            </a:xfrm>
            <a:custGeom>
              <a:avLst/>
              <a:gdLst/>
              <a:ahLst/>
              <a:cxnLst/>
              <a:rect l="l" t="t" r="r" b="b"/>
              <a:pathLst>
                <a:path w="8874" h="34901" extrusionOk="0">
                  <a:moveTo>
                    <a:pt x="1222" y="1"/>
                  </a:moveTo>
                  <a:cubicBezTo>
                    <a:pt x="1222" y="1"/>
                    <a:pt x="1249" y="28"/>
                    <a:pt x="1306" y="77"/>
                  </a:cubicBezTo>
                  <a:cubicBezTo>
                    <a:pt x="1365" y="128"/>
                    <a:pt x="1450" y="199"/>
                    <a:pt x="1559" y="291"/>
                  </a:cubicBezTo>
                  <a:cubicBezTo>
                    <a:pt x="1786" y="481"/>
                    <a:pt x="2115" y="756"/>
                    <a:pt x="2538" y="1109"/>
                  </a:cubicBezTo>
                  <a:cubicBezTo>
                    <a:pt x="2962" y="1466"/>
                    <a:pt x="3478" y="1906"/>
                    <a:pt x="4052" y="2443"/>
                  </a:cubicBezTo>
                  <a:cubicBezTo>
                    <a:pt x="4620" y="2984"/>
                    <a:pt x="5254" y="3622"/>
                    <a:pt x="5834" y="4423"/>
                  </a:cubicBezTo>
                  <a:cubicBezTo>
                    <a:pt x="6998" y="6023"/>
                    <a:pt x="7900" y="8258"/>
                    <a:pt x="8335" y="10836"/>
                  </a:cubicBezTo>
                  <a:cubicBezTo>
                    <a:pt x="8559" y="12124"/>
                    <a:pt x="8671" y="13497"/>
                    <a:pt x="8720" y="14920"/>
                  </a:cubicBezTo>
                  <a:cubicBezTo>
                    <a:pt x="8769" y="16343"/>
                    <a:pt x="8754" y="17820"/>
                    <a:pt x="8747" y="19332"/>
                  </a:cubicBezTo>
                  <a:cubicBezTo>
                    <a:pt x="8741" y="20843"/>
                    <a:pt x="8734" y="22320"/>
                    <a:pt x="8727" y="23745"/>
                  </a:cubicBezTo>
                  <a:cubicBezTo>
                    <a:pt x="8715" y="25170"/>
                    <a:pt x="8730" y="26547"/>
                    <a:pt x="8689" y="27854"/>
                  </a:cubicBezTo>
                  <a:cubicBezTo>
                    <a:pt x="8644" y="29160"/>
                    <a:pt x="8523" y="30405"/>
                    <a:pt x="8237" y="31529"/>
                  </a:cubicBezTo>
                  <a:cubicBezTo>
                    <a:pt x="8086" y="32085"/>
                    <a:pt x="7800" y="32578"/>
                    <a:pt x="7447" y="32979"/>
                  </a:cubicBezTo>
                  <a:cubicBezTo>
                    <a:pt x="7094" y="33382"/>
                    <a:pt x="6676" y="33695"/>
                    <a:pt x="6249" y="33938"/>
                  </a:cubicBezTo>
                  <a:cubicBezTo>
                    <a:pt x="6039" y="34067"/>
                    <a:pt x="5816" y="34159"/>
                    <a:pt x="5603" y="34258"/>
                  </a:cubicBezTo>
                  <a:cubicBezTo>
                    <a:pt x="5383" y="34338"/>
                    <a:pt x="5173" y="34429"/>
                    <a:pt x="4958" y="34485"/>
                  </a:cubicBezTo>
                  <a:cubicBezTo>
                    <a:pt x="4852" y="34516"/>
                    <a:pt x="4747" y="34550"/>
                    <a:pt x="4643" y="34577"/>
                  </a:cubicBezTo>
                  <a:cubicBezTo>
                    <a:pt x="4537" y="34600"/>
                    <a:pt x="4433" y="34623"/>
                    <a:pt x="4331" y="34647"/>
                  </a:cubicBezTo>
                  <a:cubicBezTo>
                    <a:pt x="4128" y="34697"/>
                    <a:pt x="3926" y="34721"/>
                    <a:pt x="3732" y="34752"/>
                  </a:cubicBezTo>
                  <a:cubicBezTo>
                    <a:pt x="2954" y="34861"/>
                    <a:pt x="2276" y="34854"/>
                    <a:pt x="1721" y="34858"/>
                  </a:cubicBezTo>
                  <a:cubicBezTo>
                    <a:pt x="1170" y="34862"/>
                    <a:pt x="741" y="34866"/>
                    <a:pt x="445" y="34867"/>
                  </a:cubicBezTo>
                  <a:cubicBezTo>
                    <a:pt x="303" y="34870"/>
                    <a:pt x="192" y="34872"/>
                    <a:pt x="113" y="34873"/>
                  </a:cubicBezTo>
                  <a:cubicBezTo>
                    <a:pt x="38" y="34874"/>
                    <a:pt x="0" y="34878"/>
                    <a:pt x="0" y="34878"/>
                  </a:cubicBezTo>
                  <a:cubicBezTo>
                    <a:pt x="0" y="34878"/>
                    <a:pt x="38" y="34882"/>
                    <a:pt x="113" y="34884"/>
                  </a:cubicBezTo>
                  <a:cubicBezTo>
                    <a:pt x="192" y="34885"/>
                    <a:pt x="303" y="34887"/>
                    <a:pt x="445" y="34889"/>
                  </a:cubicBezTo>
                  <a:cubicBezTo>
                    <a:pt x="741" y="34891"/>
                    <a:pt x="1170" y="34895"/>
                    <a:pt x="1721" y="34899"/>
                  </a:cubicBezTo>
                  <a:cubicBezTo>
                    <a:pt x="1858" y="34900"/>
                    <a:pt x="2003" y="34901"/>
                    <a:pt x="2155" y="34901"/>
                  </a:cubicBezTo>
                  <a:cubicBezTo>
                    <a:pt x="2618" y="34901"/>
                    <a:pt x="3151" y="34889"/>
                    <a:pt x="3740" y="34811"/>
                  </a:cubicBezTo>
                  <a:cubicBezTo>
                    <a:pt x="3936" y="34780"/>
                    <a:pt x="4139" y="34758"/>
                    <a:pt x="4344" y="34708"/>
                  </a:cubicBezTo>
                  <a:cubicBezTo>
                    <a:pt x="4447" y="34685"/>
                    <a:pt x="4552" y="34662"/>
                    <a:pt x="4659" y="34640"/>
                  </a:cubicBezTo>
                  <a:cubicBezTo>
                    <a:pt x="4763" y="34613"/>
                    <a:pt x="4869" y="34579"/>
                    <a:pt x="4977" y="34549"/>
                  </a:cubicBezTo>
                  <a:cubicBezTo>
                    <a:pt x="5195" y="34494"/>
                    <a:pt x="5408" y="34403"/>
                    <a:pt x="5630" y="34324"/>
                  </a:cubicBezTo>
                  <a:cubicBezTo>
                    <a:pt x="5845" y="34224"/>
                    <a:pt x="6072" y="34132"/>
                    <a:pt x="6285" y="34002"/>
                  </a:cubicBezTo>
                  <a:cubicBezTo>
                    <a:pt x="6719" y="33758"/>
                    <a:pt x="7145" y="33443"/>
                    <a:pt x="7508" y="33033"/>
                  </a:cubicBezTo>
                  <a:cubicBezTo>
                    <a:pt x="7870" y="32625"/>
                    <a:pt x="8164" y="32121"/>
                    <a:pt x="8321" y="31551"/>
                  </a:cubicBezTo>
                  <a:cubicBezTo>
                    <a:pt x="8614" y="30417"/>
                    <a:pt x="8738" y="29168"/>
                    <a:pt x="8786" y="27858"/>
                  </a:cubicBezTo>
                  <a:cubicBezTo>
                    <a:pt x="8830" y="26547"/>
                    <a:pt x="8817" y="25171"/>
                    <a:pt x="8830" y="23745"/>
                  </a:cubicBezTo>
                  <a:cubicBezTo>
                    <a:pt x="8837" y="22320"/>
                    <a:pt x="8844" y="20844"/>
                    <a:pt x="8852" y="19333"/>
                  </a:cubicBezTo>
                  <a:cubicBezTo>
                    <a:pt x="8858" y="17820"/>
                    <a:pt x="8873" y="16343"/>
                    <a:pt x="8823" y="14915"/>
                  </a:cubicBezTo>
                  <a:cubicBezTo>
                    <a:pt x="8772" y="13490"/>
                    <a:pt x="8658" y="12114"/>
                    <a:pt x="8431" y="10820"/>
                  </a:cubicBezTo>
                  <a:cubicBezTo>
                    <a:pt x="7988" y="8231"/>
                    <a:pt x="7073" y="5984"/>
                    <a:pt x="5894" y="4379"/>
                  </a:cubicBezTo>
                  <a:cubicBezTo>
                    <a:pt x="5306" y="3576"/>
                    <a:pt x="4666" y="2939"/>
                    <a:pt x="4092" y="2400"/>
                  </a:cubicBezTo>
                  <a:cubicBezTo>
                    <a:pt x="3513" y="1866"/>
                    <a:pt x="2992" y="1430"/>
                    <a:pt x="2564" y="1078"/>
                  </a:cubicBezTo>
                  <a:cubicBezTo>
                    <a:pt x="2136" y="731"/>
                    <a:pt x="1803" y="462"/>
                    <a:pt x="1572" y="275"/>
                  </a:cubicBezTo>
                  <a:cubicBezTo>
                    <a:pt x="1460" y="187"/>
                    <a:pt x="1374" y="118"/>
                    <a:pt x="1312" y="69"/>
                  </a:cubicBezTo>
                  <a:cubicBezTo>
                    <a:pt x="1253" y="22"/>
                    <a:pt x="1222" y="1"/>
                    <a:pt x="1222"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0"/>
            <p:cNvSpPr/>
            <p:nvPr/>
          </p:nvSpPr>
          <p:spPr>
            <a:xfrm>
              <a:off x="6342875" y="4624750"/>
              <a:ext cx="52950" cy="5000"/>
            </a:xfrm>
            <a:custGeom>
              <a:avLst/>
              <a:gdLst/>
              <a:ahLst/>
              <a:cxnLst/>
              <a:rect l="l" t="t" r="r" b="b"/>
              <a:pathLst>
                <a:path w="2118" h="200" extrusionOk="0">
                  <a:moveTo>
                    <a:pt x="1291" y="1"/>
                  </a:moveTo>
                  <a:cubicBezTo>
                    <a:pt x="1215" y="1"/>
                    <a:pt x="1135" y="2"/>
                    <a:pt x="1054" y="7"/>
                  </a:cubicBezTo>
                  <a:cubicBezTo>
                    <a:pt x="463" y="33"/>
                    <a:pt x="0" y="168"/>
                    <a:pt x="7" y="193"/>
                  </a:cubicBezTo>
                  <a:cubicBezTo>
                    <a:pt x="8" y="198"/>
                    <a:pt x="19" y="200"/>
                    <a:pt x="38" y="200"/>
                  </a:cubicBezTo>
                  <a:cubicBezTo>
                    <a:pt x="152" y="200"/>
                    <a:pt x="564" y="133"/>
                    <a:pt x="1059" y="111"/>
                  </a:cubicBezTo>
                  <a:cubicBezTo>
                    <a:pt x="1223" y="103"/>
                    <a:pt x="1378" y="101"/>
                    <a:pt x="1516" y="101"/>
                  </a:cubicBezTo>
                  <a:cubicBezTo>
                    <a:pt x="1721" y="101"/>
                    <a:pt x="1888" y="106"/>
                    <a:pt x="1993" y="106"/>
                  </a:cubicBezTo>
                  <a:cubicBezTo>
                    <a:pt x="2069" y="106"/>
                    <a:pt x="2112" y="103"/>
                    <a:pt x="2113" y="94"/>
                  </a:cubicBezTo>
                  <a:cubicBezTo>
                    <a:pt x="2118" y="71"/>
                    <a:pt x="1766" y="1"/>
                    <a:pt x="1291"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0"/>
            <p:cNvSpPr/>
            <p:nvPr/>
          </p:nvSpPr>
          <p:spPr>
            <a:xfrm>
              <a:off x="6020625" y="4074825"/>
              <a:ext cx="349275" cy="556700"/>
            </a:xfrm>
            <a:custGeom>
              <a:avLst/>
              <a:gdLst/>
              <a:ahLst/>
              <a:cxnLst/>
              <a:rect l="l" t="t" r="r" b="b"/>
              <a:pathLst>
                <a:path w="13971" h="22268" extrusionOk="0">
                  <a:moveTo>
                    <a:pt x="78" y="0"/>
                  </a:moveTo>
                  <a:cubicBezTo>
                    <a:pt x="26" y="0"/>
                    <a:pt x="0" y="1"/>
                    <a:pt x="0" y="3"/>
                  </a:cubicBezTo>
                  <a:cubicBezTo>
                    <a:pt x="0" y="5"/>
                    <a:pt x="26" y="7"/>
                    <a:pt x="77" y="12"/>
                  </a:cubicBezTo>
                  <a:cubicBezTo>
                    <a:pt x="134" y="15"/>
                    <a:pt x="209" y="20"/>
                    <a:pt x="305" y="26"/>
                  </a:cubicBezTo>
                  <a:cubicBezTo>
                    <a:pt x="504" y="41"/>
                    <a:pt x="798" y="47"/>
                    <a:pt x="1176" y="79"/>
                  </a:cubicBezTo>
                  <a:cubicBezTo>
                    <a:pt x="1927" y="169"/>
                    <a:pt x="3020" y="324"/>
                    <a:pt x="4299" y="779"/>
                  </a:cubicBezTo>
                  <a:cubicBezTo>
                    <a:pt x="4457" y="839"/>
                    <a:pt x="4620" y="901"/>
                    <a:pt x="4785" y="963"/>
                  </a:cubicBezTo>
                  <a:cubicBezTo>
                    <a:pt x="4868" y="994"/>
                    <a:pt x="4952" y="1026"/>
                    <a:pt x="5036" y="1059"/>
                  </a:cubicBezTo>
                  <a:cubicBezTo>
                    <a:pt x="5118" y="1096"/>
                    <a:pt x="5201" y="1135"/>
                    <a:pt x="5285" y="1173"/>
                  </a:cubicBezTo>
                  <a:cubicBezTo>
                    <a:pt x="5453" y="1251"/>
                    <a:pt x="5625" y="1329"/>
                    <a:pt x="5799" y="1410"/>
                  </a:cubicBezTo>
                  <a:cubicBezTo>
                    <a:pt x="5974" y="1488"/>
                    <a:pt x="6142" y="1591"/>
                    <a:pt x="6317" y="1683"/>
                  </a:cubicBezTo>
                  <a:cubicBezTo>
                    <a:pt x="7021" y="2055"/>
                    <a:pt x="7733" y="2527"/>
                    <a:pt x="8436" y="3079"/>
                  </a:cubicBezTo>
                  <a:cubicBezTo>
                    <a:pt x="9141" y="3630"/>
                    <a:pt x="9836" y="4268"/>
                    <a:pt x="10474" y="5004"/>
                  </a:cubicBezTo>
                  <a:cubicBezTo>
                    <a:pt x="11114" y="5737"/>
                    <a:pt x="11683" y="6575"/>
                    <a:pt x="12120" y="7512"/>
                  </a:cubicBezTo>
                  <a:cubicBezTo>
                    <a:pt x="13012" y="9380"/>
                    <a:pt x="13403" y="11340"/>
                    <a:pt x="13606" y="13116"/>
                  </a:cubicBezTo>
                  <a:cubicBezTo>
                    <a:pt x="13801" y="14898"/>
                    <a:pt x="13817" y="16517"/>
                    <a:pt x="13837" y="17874"/>
                  </a:cubicBezTo>
                  <a:cubicBezTo>
                    <a:pt x="13851" y="19231"/>
                    <a:pt x="13866" y="20331"/>
                    <a:pt x="13898" y="21089"/>
                  </a:cubicBezTo>
                  <a:cubicBezTo>
                    <a:pt x="13913" y="21469"/>
                    <a:pt x="13927" y="21763"/>
                    <a:pt x="13942" y="21963"/>
                  </a:cubicBezTo>
                  <a:cubicBezTo>
                    <a:pt x="13949" y="22059"/>
                    <a:pt x="13955" y="22134"/>
                    <a:pt x="13959" y="22189"/>
                  </a:cubicBezTo>
                  <a:cubicBezTo>
                    <a:pt x="13962" y="22241"/>
                    <a:pt x="13966" y="22267"/>
                    <a:pt x="13968" y="22267"/>
                  </a:cubicBezTo>
                  <a:cubicBezTo>
                    <a:pt x="13969" y="22267"/>
                    <a:pt x="13970" y="22240"/>
                    <a:pt x="13969" y="22189"/>
                  </a:cubicBezTo>
                  <a:cubicBezTo>
                    <a:pt x="13968" y="22133"/>
                    <a:pt x="13966" y="22058"/>
                    <a:pt x="13963" y="21962"/>
                  </a:cubicBezTo>
                  <a:cubicBezTo>
                    <a:pt x="13957" y="21756"/>
                    <a:pt x="13949" y="21463"/>
                    <a:pt x="13939" y="21088"/>
                  </a:cubicBezTo>
                  <a:cubicBezTo>
                    <a:pt x="13920" y="20329"/>
                    <a:pt x="13916" y="19231"/>
                    <a:pt x="13911" y="17873"/>
                  </a:cubicBezTo>
                  <a:cubicBezTo>
                    <a:pt x="13900" y="16516"/>
                    <a:pt x="13893" y="14894"/>
                    <a:pt x="13702" y="13105"/>
                  </a:cubicBezTo>
                  <a:cubicBezTo>
                    <a:pt x="13503" y="11322"/>
                    <a:pt x="13113" y="9350"/>
                    <a:pt x="12214" y="7467"/>
                  </a:cubicBezTo>
                  <a:cubicBezTo>
                    <a:pt x="11775" y="6524"/>
                    <a:pt x="11197" y="5673"/>
                    <a:pt x="10552" y="4936"/>
                  </a:cubicBezTo>
                  <a:cubicBezTo>
                    <a:pt x="9908" y="4196"/>
                    <a:pt x="9206" y="3556"/>
                    <a:pt x="8497" y="3003"/>
                  </a:cubicBezTo>
                  <a:cubicBezTo>
                    <a:pt x="7786" y="2451"/>
                    <a:pt x="7069" y="1977"/>
                    <a:pt x="6359" y="1606"/>
                  </a:cubicBezTo>
                  <a:cubicBezTo>
                    <a:pt x="6181" y="1515"/>
                    <a:pt x="6013" y="1412"/>
                    <a:pt x="5836" y="1334"/>
                  </a:cubicBezTo>
                  <a:cubicBezTo>
                    <a:pt x="5660" y="1254"/>
                    <a:pt x="5487" y="1176"/>
                    <a:pt x="5318" y="1099"/>
                  </a:cubicBezTo>
                  <a:cubicBezTo>
                    <a:pt x="5234" y="1060"/>
                    <a:pt x="5150" y="1023"/>
                    <a:pt x="5067" y="985"/>
                  </a:cubicBezTo>
                  <a:cubicBezTo>
                    <a:pt x="4981" y="953"/>
                    <a:pt x="4898" y="922"/>
                    <a:pt x="4814" y="891"/>
                  </a:cubicBezTo>
                  <a:cubicBezTo>
                    <a:pt x="4647" y="829"/>
                    <a:pt x="4484" y="768"/>
                    <a:pt x="4324" y="709"/>
                  </a:cubicBezTo>
                  <a:cubicBezTo>
                    <a:pt x="3035" y="262"/>
                    <a:pt x="1934" y="116"/>
                    <a:pt x="1180" y="38"/>
                  </a:cubicBezTo>
                  <a:cubicBezTo>
                    <a:pt x="801" y="12"/>
                    <a:pt x="505" y="13"/>
                    <a:pt x="305" y="5"/>
                  </a:cubicBezTo>
                  <a:cubicBezTo>
                    <a:pt x="209" y="3"/>
                    <a:pt x="134" y="2"/>
                    <a:pt x="78"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0"/>
            <p:cNvSpPr/>
            <p:nvPr/>
          </p:nvSpPr>
          <p:spPr>
            <a:xfrm>
              <a:off x="5973975" y="4034375"/>
              <a:ext cx="117750" cy="42650"/>
            </a:xfrm>
            <a:custGeom>
              <a:avLst/>
              <a:gdLst/>
              <a:ahLst/>
              <a:cxnLst/>
              <a:rect l="l" t="t" r="r" b="b"/>
              <a:pathLst>
                <a:path w="4710" h="1706" extrusionOk="0">
                  <a:moveTo>
                    <a:pt x="2704" y="1"/>
                  </a:moveTo>
                  <a:cubicBezTo>
                    <a:pt x="611" y="1"/>
                    <a:pt x="0" y="1614"/>
                    <a:pt x="0" y="1614"/>
                  </a:cubicBezTo>
                  <a:lnTo>
                    <a:pt x="1249" y="1706"/>
                  </a:lnTo>
                  <a:cubicBezTo>
                    <a:pt x="1851" y="728"/>
                    <a:pt x="2925" y="523"/>
                    <a:pt x="3718" y="523"/>
                  </a:cubicBezTo>
                  <a:cubicBezTo>
                    <a:pt x="4286" y="523"/>
                    <a:pt x="4710" y="628"/>
                    <a:pt x="4710" y="628"/>
                  </a:cubicBezTo>
                  <a:cubicBezTo>
                    <a:pt x="4534" y="90"/>
                    <a:pt x="3695" y="45"/>
                    <a:pt x="3424" y="45"/>
                  </a:cubicBezTo>
                  <a:cubicBezTo>
                    <a:pt x="3370" y="45"/>
                    <a:pt x="3338" y="47"/>
                    <a:pt x="3338" y="47"/>
                  </a:cubicBezTo>
                  <a:cubicBezTo>
                    <a:pt x="3113" y="15"/>
                    <a:pt x="2902" y="1"/>
                    <a:pt x="2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0"/>
            <p:cNvSpPr/>
            <p:nvPr/>
          </p:nvSpPr>
          <p:spPr>
            <a:xfrm>
              <a:off x="6021575" y="4031525"/>
              <a:ext cx="138100" cy="102075"/>
            </a:xfrm>
            <a:custGeom>
              <a:avLst/>
              <a:gdLst/>
              <a:ahLst/>
              <a:cxnLst/>
              <a:rect l="l" t="t" r="r" b="b"/>
              <a:pathLst>
                <a:path w="5524" h="4083" extrusionOk="0">
                  <a:moveTo>
                    <a:pt x="1419" y="1"/>
                  </a:moveTo>
                  <a:cubicBezTo>
                    <a:pt x="605" y="1"/>
                    <a:pt x="1" y="203"/>
                    <a:pt x="1" y="203"/>
                  </a:cubicBezTo>
                  <a:cubicBezTo>
                    <a:pt x="71" y="200"/>
                    <a:pt x="141" y="198"/>
                    <a:pt x="209" y="198"/>
                  </a:cubicBezTo>
                  <a:cubicBezTo>
                    <a:pt x="3712" y="198"/>
                    <a:pt x="3997" y="4083"/>
                    <a:pt x="3997" y="4083"/>
                  </a:cubicBezTo>
                  <a:lnTo>
                    <a:pt x="5523" y="4083"/>
                  </a:lnTo>
                  <a:cubicBezTo>
                    <a:pt x="4935" y="627"/>
                    <a:pt x="2851" y="1"/>
                    <a:pt x="1419"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0"/>
            <p:cNvSpPr/>
            <p:nvPr/>
          </p:nvSpPr>
          <p:spPr>
            <a:xfrm>
              <a:off x="6341800" y="4691125"/>
              <a:ext cx="56525" cy="27075"/>
            </a:xfrm>
            <a:custGeom>
              <a:avLst/>
              <a:gdLst/>
              <a:ahLst/>
              <a:cxnLst/>
              <a:rect l="l" t="t" r="r" b="b"/>
              <a:pathLst>
                <a:path w="2261" h="1083" extrusionOk="0">
                  <a:moveTo>
                    <a:pt x="73" y="1"/>
                  </a:moveTo>
                  <a:lnTo>
                    <a:pt x="0" y="925"/>
                  </a:lnTo>
                  <a:lnTo>
                    <a:pt x="2043" y="1082"/>
                  </a:lnTo>
                  <a:lnTo>
                    <a:pt x="2261" y="304"/>
                  </a:lnTo>
                  <a:lnTo>
                    <a:pt x="73"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0"/>
            <p:cNvSpPr/>
            <p:nvPr/>
          </p:nvSpPr>
          <p:spPr>
            <a:xfrm>
              <a:off x="6346600" y="4697900"/>
              <a:ext cx="42875" cy="14125"/>
            </a:xfrm>
            <a:custGeom>
              <a:avLst/>
              <a:gdLst/>
              <a:ahLst/>
              <a:cxnLst/>
              <a:rect l="l" t="t" r="r" b="b"/>
              <a:pathLst>
                <a:path w="1715" h="565" extrusionOk="0">
                  <a:moveTo>
                    <a:pt x="301" y="0"/>
                  </a:moveTo>
                  <a:lnTo>
                    <a:pt x="270" y="41"/>
                  </a:lnTo>
                  <a:cubicBezTo>
                    <a:pt x="101" y="273"/>
                    <a:pt x="0" y="425"/>
                    <a:pt x="14" y="435"/>
                  </a:cubicBezTo>
                  <a:cubicBezTo>
                    <a:pt x="14" y="435"/>
                    <a:pt x="15" y="436"/>
                    <a:pt x="15" y="436"/>
                  </a:cubicBezTo>
                  <a:cubicBezTo>
                    <a:pt x="34" y="436"/>
                    <a:pt x="141" y="320"/>
                    <a:pt x="301" y="133"/>
                  </a:cubicBezTo>
                  <a:lnTo>
                    <a:pt x="301" y="133"/>
                  </a:lnTo>
                  <a:cubicBezTo>
                    <a:pt x="383" y="243"/>
                    <a:pt x="470" y="357"/>
                    <a:pt x="560" y="476"/>
                  </a:cubicBezTo>
                  <a:lnTo>
                    <a:pt x="590" y="515"/>
                  </a:lnTo>
                  <a:lnTo>
                    <a:pt x="630" y="486"/>
                  </a:lnTo>
                  <a:cubicBezTo>
                    <a:pt x="702" y="434"/>
                    <a:pt x="775" y="381"/>
                    <a:pt x="851" y="326"/>
                  </a:cubicBezTo>
                  <a:cubicBezTo>
                    <a:pt x="914" y="280"/>
                    <a:pt x="975" y="234"/>
                    <a:pt x="1035" y="190"/>
                  </a:cubicBezTo>
                  <a:lnTo>
                    <a:pt x="1035" y="190"/>
                  </a:lnTo>
                  <a:cubicBezTo>
                    <a:pt x="1127" y="309"/>
                    <a:pt x="1216" y="422"/>
                    <a:pt x="1301" y="532"/>
                  </a:cubicBezTo>
                  <a:lnTo>
                    <a:pt x="1327" y="564"/>
                  </a:lnTo>
                  <a:lnTo>
                    <a:pt x="1357" y="541"/>
                  </a:lnTo>
                  <a:cubicBezTo>
                    <a:pt x="1580" y="370"/>
                    <a:pt x="1714" y="254"/>
                    <a:pt x="1705" y="241"/>
                  </a:cubicBezTo>
                  <a:cubicBezTo>
                    <a:pt x="1704" y="240"/>
                    <a:pt x="1703" y="240"/>
                    <a:pt x="1701" y="240"/>
                  </a:cubicBezTo>
                  <a:cubicBezTo>
                    <a:pt x="1676" y="240"/>
                    <a:pt x="1543" y="320"/>
                    <a:pt x="1344" y="452"/>
                  </a:cubicBezTo>
                  <a:lnTo>
                    <a:pt x="1344" y="452"/>
                  </a:lnTo>
                  <a:cubicBezTo>
                    <a:pt x="1261" y="336"/>
                    <a:pt x="1175" y="215"/>
                    <a:pt x="1086" y="88"/>
                  </a:cubicBezTo>
                  <a:lnTo>
                    <a:pt x="1057" y="47"/>
                  </a:lnTo>
                  <a:lnTo>
                    <a:pt x="1015" y="78"/>
                  </a:lnTo>
                  <a:cubicBezTo>
                    <a:pt x="942" y="131"/>
                    <a:pt x="867" y="185"/>
                    <a:pt x="789" y="241"/>
                  </a:cubicBezTo>
                  <a:cubicBezTo>
                    <a:pt x="728" y="287"/>
                    <a:pt x="667" y="331"/>
                    <a:pt x="609" y="375"/>
                  </a:cubicBezTo>
                  <a:lnTo>
                    <a:pt x="609" y="375"/>
                  </a:lnTo>
                  <a:cubicBezTo>
                    <a:pt x="514" y="259"/>
                    <a:pt x="422" y="148"/>
                    <a:pt x="335" y="41"/>
                  </a:cubicBezTo>
                  <a:lnTo>
                    <a:pt x="3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0"/>
            <p:cNvSpPr/>
            <p:nvPr/>
          </p:nvSpPr>
          <p:spPr>
            <a:xfrm>
              <a:off x="5537575" y="4074725"/>
              <a:ext cx="650375" cy="978050"/>
            </a:xfrm>
            <a:custGeom>
              <a:avLst/>
              <a:gdLst/>
              <a:ahLst/>
              <a:cxnLst/>
              <a:rect l="l" t="t" r="r" b="b"/>
              <a:pathLst>
                <a:path w="26015" h="39122" extrusionOk="0">
                  <a:moveTo>
                    <a:pt x="15702" y="0"/>
                  </a:moveTo>
                  <a:lnTo>
                    <a:pt x="8170" y="445"/>
                  </a:lnTo>
                  <a:lnTo>
                    <a:pt x="5116" y="1216"/>
                  </a:lnTo>
                  <a:cubicBezTo>
                    <a:pt x="1" y="4220"/>
                    <a:pt x="111" y="13886"/>
                    <a:pt x="111" y="13886"/>
                  </a:cubicBezTo>
                  <a:lnTo>
                    <a:pt x="961" y="35986"/>
                  </a:lnTo>
                  <a:cubicBezTo>
                    <a:pt x="961" y="35986"/>
                    <a:pt x="177" y="36516"/>
                    <a:pt x="91" y="37100"/>
                  </a:cubicBezTo>
                  <a:cubicBezTo>
                    <a:pt x="7" y="37683"/>
                    <a:pt x="431" y="39062"/>
                    <a:pt x="431" y="39062"/>
                  </a:cubicBezTo>
                  <a:lnTo>
                    <a:pt x="23854" y="39122"/>
                  </a:lnTo>
                  <a:cubicBezTo>
                    <a:pt x="23854" y="39122"/>
                    <a:pt x="23220" y="34942"/>
                    <a:pt x="23125" y="34096"/>
                  </a:cubicBezTo>
                  <a:cubicBezTo>
                    <a:pt x="22662" y="29958"/>
                    <a:pt x="22198" y="24199"/>
                    <a:pt x="22198" y="24199"/>
                  </a:cubicBezTo>
                  <a:lnTo>
                    <a:pt x="26015" y="4710"/>
                  </a:lnTo>
                  <a:cubicBezTo>
                    <a:pt x="24797" y="3411"/>
                    <a:pt x="15946" y="81"/>
                    <a:pt x="15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0"/>
            <p:cNvSpPr/>
            <p:nvPr/>
          </p:nvSpPr>
          <p:spPr>
            <a:xfrm>
              <a:off x="5669975" y="4696975"/>
              <a:ext cx="442225" cy="234350"/>
            </a:xfrm>
            <a:custGeom>
              <a:avLst/>
              <a:gdLst/>
              <a:ahLst/>
              <a:cxnLst/>
              <a:rect l="l" t="t" r="r" b="b"/>
              <a:pathLst>
                <a:path w="17689" h="9374" extrusionOk="0">
                  <a:moveTo>
                    <a:pt x="873" y="1"/>
                  </a:moveTo>
                  <a:cubicBezTo>
                    <a:pt x="603" y="1"/>
                    <a:pt x="365" y="88"/>
                    <a:pt x="237" y="328"/>
                  </a:cubicBezTo>
                  <a:cubicBezTo>
                    <a:pt x="0" y="772"/>
                    <a:pt x="413" y="1276"/>
                    <a:pt x="800" y="1598"/>
                  </a:cubicBezTo>
                  <a:cubicBezTo>
                    <a:pt x="3552" y="3894"/>
                    <a:pt x="6769" y="5550"/>
                    <a:pt x="9956" y="7188"/>
                  </a:cubicBezTo>
                  <a:cubicBezTo>
                    <a:pt x="11662" y="8064"/>
                    <a:pt x="13399" y="8951"/>
                    <a:pt x="15287" y="9287"/>
                  </a:cubicBezTo>
                  <a:cubicBezTo>
                    <a:pt x="15566" y="9337"/>
                    <a:pt x="15853" y="9374"/>
                    <a:pt x="16136" y="9374"/>
                  </a:cubicBezTo>
                  <a:cubicBezTo>
                    <a:pt x="16395" y="9374"/>
                    <a:pt x="16651" y="9343"/>
                    <a:pt x="16897" y="9264"/>
                  </a:cubicBezTo>
                  <a:cubicBezTo>
                    <a:pt x="17413" y="9098"/>
                    <a:pt x="17617" y="8443"/>
                    <a:pt x="17689" y="7905"/>
                  </a:cubicBezTo>
                  <a:cubicBezTo>
                    <a:pt x="12283" y="5413"/>
                    <a:pt x="7185" y="2724"/>
                    <a:pt x="1779" y="232"/>
                  </a:cubicBezTo>
                  <a:cubicBezTo>
                    <a:pt x="1507" y="107"/>
                    <a:pt x="1171" y="1"/>
                    <a:pt x="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0"/>
            <p:cNvSpPr/>
            <p:nvPr/>
          </p:nvSpPr>
          <p:spPr>
            <a:xfrm>
              <a:off x="5475250" y="4120150"/>
              <a:ext cx="161675" cy="370475"/>
            </a:xfrm>
            <a:custGeom>
              <a:avLst/>
              <a:gdLst/>
              <a:ahLst/>
              <a:cxnLst/>
              <a:rect l="l" t="t" r="r" b="b"/>
              <a:pathLst>
                <a:path w="6467" h="14819" extrusionOk="0">
                  <a:moveTo>
                    <a:pt x="6466" y="0"/>
                  </a:moveTo>
                  <a:cubicBezTo>
                    <a:pt x="6466" y="0"/>
                    <a:pt x="3095" y="1126"/>
                    <a:pt x="2005" y="4249"/>
                  </a:cubicBezTo>
                  <a:cubicBezTo>
                    <a:pt x="801" y="7700"/>
                    <a:pt x="1" y="14400"/>
                    <a:pt x="1" y="14400"/>
                  </a:cubicBezTo>
                  <a:lnTo>
                    <a:pt x="3332" y="14818"/>
                  </a:lnTo>
                  <a:lnTo>
                    <a:pt x="6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0"/>
            <p:cNvSpPr/>
            <p:nvPr/>
          </p:nvSpPr>
          <p:spPr>
            <a:xfrm>
              <a:off x="6033075" y="4178725"/>
              <a:ext cx="256650" cy="427125"/>
            </a:xfrm>
            <a:custGeom>
              <a:avLst/>
              <a:gdLst/>
              <a:ahLst/>
              <a:cxnLst/>
              <a:rect l="l" t="t" r="r" b="b"/>
              <a:pathLst>
                <a:path w="10266" h="17085" extrusionOk="0">
                  <a:moveTo>
                    <a:pt x="4237" y="1"/>
                  </a:moveTo>
                  <a:cubicBezTo>
                    <a:pt x="1" y="1"/>
                    <a:pt x="715" y="9589"/>
                    <a:pt x="715" y="9589"/>
                  </a:cubicBezTo>
                  <a:lnTo>
                    <a:pt x="1197" y="16958"/>
                  </a:lnTo>
                  <a:lnTo>
                    <a:pt x="10265" y="17084"/>
                  </a:lnTo>
                  <a:cubicBezTo>
                    <a:pt x="10265" y="17084"/>
                    <a:pt x="9763" y="8708"/>
                    <a:pt x="8883" y="5818"/>
                  </a:cubicBezTo>
                  <a:cubicBezTo>
                    <a:pt x="8004" y="2928"/>
                    <a:pt x="6195" y="550"/>
                    <a:pt x="6195" y="550"/>
                  </a:cubicBezTo>
                  <a:cubicBezTo>
                    <a:pt x="5447" y="169"/>
                    <a:pt x="4798" y="1"/>
                    <a:pt x="4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0"/>
            <p:cNvSpPr/>
            <p:nvPr/>
          </p:nvSpPr>
          <p:spPr>
            <a:xfrm>
              <a:off x="5505000" y="4286250"/>
              <a:ext cx="749175" cy="63075"/>
            </a:xfrm>
            <a:custGeom>
              <a:avLst/>
              <a:gdLst/>
              <a:ahLst/>
              <a:cxnLst/>
              <a:rect l="l" t="t" r="r" b="b"/>
              <a:pathLst>
                <a:path w="29967" h="2523" extrusionOk="0">
                  <a:moveTo>
                    <a:pt x="5351" y="1"/>
                  </a:moveTo>
                  <a:cubicBezTo>
                    <a:pt x="5227" y="1"/>
                    <a:pt x="5103" y="30"/>
                    <a:pt x="4995" y="79"/>
                  </a:cubicBezTo>
                  <a:cubicBezTo>
                    <a:pt x="4804" y="161"/>
                    <a:pt x="4643" y="281"/>
                    <a:pt x="4490" y="396"/>
                  </a:cubicBezTo>
                  <a:cubicBezTo>
                    <a:pt x="4188" y="627"/>
                    <a:pt x="3899" y="863"/>
                    <a:pt x="3568" y="936"/>
                  </a:cubicBezTo>
                  <a:cubicBezTo>
                    <a:pt x="3480" y="956"/>
                    <a:pt x="3392" y="965"/>
                    <a:pt x="3304" y="965"/>
                  </a:cubicBezTo>
                  <a:cubicBezTo>
                    <a:pt x="3066" y="965"/>
                    <a:pt x="2837" y="899"/>
                    <a:pt x="2633" y="821"/>
                  </a:cubicBezTo>
                  <a:cubicBezTo>
                    <a:pt x="2071" y="606"/>
                    <a:pt x="1645" y="261"/>
                    <a:pt x="1205" y="196"/>
                  </a:cubicBezTo>
                  <a:cubicBezTo>
                    <a:pt x="1112" y="178"/>
                    <a:pt x="1024" y="170"/>
                    <a:pt x="940" y="170"/>
                  </a:cubicBezTo>
                  <a:cubicBezTo>
                    <a:pt x="634" y="170"/>
                    <a:pt x="392" y="277"/>
                    <a:pt x="251" y="379"/>
                  </a:cubicBezTo>
                  <a:cubicBezTo>
                    <a:pt x="66" y="513"/>
                    <a:pt x="1" y="615"/>
                    <a:pt x="1" y="615"/>
                  </a:cubicBezTo>
                  <a:cubicBezTo>
                    <a:pt x="1" y="616"/>
                    <a:pt x="1" y="616"/>
                    <a:pt x="1" y="616"/>
                  </a:cubicBezTo>
                  <a:cubicBezTo>
                    <a:pt x="10" y="616"/>
                    <a:pt x="83" y="519"/>
                    <a:pt x="263" y="396"/>
                  </a:cubicBezTo>
                  <a:cubicBezTo>
                    <a:pt x="402" y="303"/>
                    <a:pt x="630" y="207"/>
                    <a:pt x="918" y="207"/>
                  </a:cubicBezTo>
                  <a:cubicBezTo>
                    <a:pt x="1006" y="207"/>
                    <a:pt x="1099" y="216"/>
                    <a:pt x="1198" y="236"/>
                  </a:cubicBezTo>
                  <a:cubicBezTo>
                    <a:pt x="1623" y="304"/>
                    <a:pt x="2041" y="650"/>
                    <a:pt x="2612" y="875"/>
                  </a:cubicBezTo>
                  <a:cubicBezTo>
                    <a:pt x="2822" y="958"/>
                    <a:pt x="3062" y="1029"/>
                    <a:pt x="3315" y="1029"/>
                  </a:cubicBezTo>
                  <a:cubicBezTo>
                    <a:pt x="3403" y="1029"/>
                    <a:pt x="3492" y="1021"/>
                    <a:pt x="3582" y="1001"/>
                  </a:cubicBezTo>
                  <a:cubicBezTo>
                    <a:pt x="3936" y="926"/>
                    <a:pt x="4232" y="682"/>
                    <a:pt x="4535" y="455"/>
                  </a:cubicBezTo>
                  <a:cubicBezTo>
                    <a:pt x="4688" y="341"/>
                    <a:pt x="4846" y="227"/>
                    <a:pt x="5025" y="151"/>
                  </a:cubicBezTo>
                  <a:cubicBezTo>
                    <a:pt x="5126" y="106"/>
                    <a:pt x="5237" y="80"/>
                    <a:pt x="5347" y="80"/>
                  </a:cubicBezTo>
                  <a:cubicBezTo>
                    <a:pt x="5430" y="80"/>
                    <a:pt x="5513" y="95"/>
                    <a:pt x="5592" y="128"/>
                  </a:cubicBezTo>
                  <a:cubicBezTo>
                    <a:pt x="5779" y="197"/>
                    <a:pt x="5922" y="358"/>
                    <a:pt x="6039" y="534"/>
                  </a:cubicBezTo>
                  <a:cubicBezTo>
                    <a:pt x="6159" y="711"/>
                    <a:pt x="6259" y="910"/>
                    <a:pt x="6395" y="1096"/>
                  </a:cubicBezTo>
                  <a:cubicBezTo>
                    <a:pt x="6527" y="1282"/>
                    <a:pt x="6713" y="1455"/>
                    <a:pt x="6949" y="1526"/>
                  </a:cubicBezTo>
                  <a:cubicBezTo>
                    <a:pt x="7057" y="1562"/>
                    <a:pt x="7170" y="1577"/>
                    <a:pt x="7284" y="1577"/>
                  </a:cubicBezTo>
                  <a:cubicBezTo>
                    <a:pt x="7415" y="1577"/>
                    <a:pt x="7547" y="1557"/>
                    <a:pt x="7674" y="1524"/>
                  </a:cubicBezTo>
                  <a:cubicBezTo>
                    <a:pt x="7912" y="1463"/>
                    <a:pt x="8139" y="1359"/>
                    <a:pt x="8354" y="1234"/>
                  </a:cubicBezTo>
                  <a:cubicBezTo>
                    <a:pt x="8572" y="1106"/>
                    <a:pt x="8771" y="959"/>
                    <a:pt x="8986" y="827"/>
                  </a:cubicBezTo>
                  <a:cubicBezTo>
                    <a:pt x="9198" y="694"/>
                    <a:pt x="9422" y="572"/>
                    <a:pt x="9664" y="498"/>
                  </a:cubicBezTo>
                  <a:cubicBezTo>
                    <a:pt x="9791" y="462"/>
                    <a:pt x="9923" y="440"/>
                    <a:pt x="10056" y="440"/>
                  </a:cubicBezTo>
                  <a:cubicBezTo>
                    <a:pt x="10175" y="440"/>
                    <a:pt x="10294" y="457"/>
                    <a:pt x="10408" y="497"/>
                  </a:cubicBezTo>
                  <a:cubicBezTo>
                    <a:pt x="10902" y="661"/>
                    <a:pt x="11253" y="1104"/>
                    <a:pt x="11689" y="1445"/>
                  </a:cubicBezTo>
                  <a:cubicBezTo>
                    <a:pt x="11907" y="1617"/>
                    <a:pt x="12161" y="1773"/>
                    <a:pt x="12451" y="1818"/>
                  </a:cubicBezTo>
                  <a:cubicBezTo>
                    <a:pt x="12539" y="1835"/>
                    <a:pt x="12628" y="1843"/>
                    <a:pt x="12718" y="1843"/>
                  </a:cubicBezTo>
                  <a:cubicBezTo>
                    <a:pt x="12920" y="1843"/>
                    <a:pt x="13122" y="1802"/>
                    <a:pt x="13310" y="1731"/>
                  </a:cubicBezTo>
                  <a:cubicBezTo>
                    <a:pt x="13856" y="1525"/>
                    <a:pt x="14320" y="1165"/>
                    <a:pt x="14827" y="887"/>
                  </a:cubicBezTo>
                  <a:cubicBezTo>
                    <a:pt x="15080" y="750"/>
                    <a:pt x="15341" y="622"/>
                    <a:pt x="15618" y="571"/>
                  </a:cubicBezTo>
                  <a:cubicBezTo>
                    <a:pt x="15718" y="552"/>
                    <a:pt x="15819" y="542"/>
                    <a:pt x="15920" y="542"/>
                  </a:cubicBezTo>
                  <a:cubicBezTo>
                    <a:pt x="16096" y="542"/>
                    <a:pt x="16270" y="572"/>
                    <a:pt x="16434" y="635"/>
                  </a:cubicBezTo>
                  <a:cubicBezTo>
                    <a:pt x="16955" y="835"/>
                    <a:pt x="17362" y="1248"/>
                    <a:pt x="17871" y="1491"/>
                  </a:cubicBezTo>
                  <a:cubicBezTo>
                    <a:pt x="17997" y="1555"/>
                    <a:pt x="18132" y="1599"/>
                    <a:pt x="18269" y="1633"/>
                  </a:cubicBezTo>
                  <a:cubicBezTo>
                    <a:pt x="18370" y="1654"/>
                    <a:pt x="18473" y="1662"/>
                    <a:pt x="18575" y="1662"/>
                  </a:cubicBezTo>
                  <a:cubicBezTo>
                    <a:pt x="18613" y="1662"/>
                    <a:pt x="18651" y="1661"/>
                    <a:pt x="18689" y="1659"/>
                  </a:cubicBezTo>
                  <a:cubicBezTo>
                    <a:pt x="18969" y="1639"/>
                    <a:pt x="19232" y="1545"/>
                    <a:pt x="19473" y="1433"/>
                  </a:cubicBezTo>
                  <a:cubicBezTo>
                    <a:pt x="19961" y="1212"/>
                    <a:pt x="20392" y="910"/>
                    <a:pt x="20865" y="754"/>
                  </a:cubicBezTo>
                  <a:cubicBezTo>
                    <a:pt x="21028" y="700"/>
                    <a:pt x="21197" y="667"/>
                    <a:pt x="21363" y="667"/>
                  </a:cubicBezTo>
                  <a:cubicBezTo>
                    <a:pt x="21436" y="667"/>
                    <a:pt x="21508" y="673"/>
                    <a:pt x="21579" y="687"/>
                  </a:cubicBezTo>
                  <a:cubicBezTo>
                    <a:pt x="21814" y="726"/>
                    <a:pt x="22020" y="854"/>
                    <a:pt x="22201" y="1004"/>
                  </a:cubicBezTo>
                  <a:cubicBezTo>
                    <a:pt x="22383" y="1154"/>
                    <a:pt x="22545" y="1327"/>
                    <a:pt x="22722" y="1482"/>
                  </a:cubicBezTo>
                  <a:cubicBezTo>
                    <a:pt x="22897" y="1638"/>
                    <a:pt x="23092" y="1780"/>
                    <a:pt x="23318" y="1849"/>
                  </a:cubicBezTo>
                  <a:cubicBezTo>
                    <a:pt x="23435" y="1886"/>
                    <a:pt x="23555" y="1901"/>
                    <a:pt x="23674" y="1901"/>
                  </a:cubicBezTo>
                  <a:cubicBezTo>
                    <a:pt x="23783" y="1901"/>
                    <a:pt x="23891" y="1888"/>
                    <a:pt x="23995" y="1867"/>
                  </a:cubicBezTo>
                  <a:cubicBezTo>
                    <a:pt x="24213" y="1822"/>
                    <a:pt x="24415" y="1748"/>
                    <a:pt x="24612" y="1679"/>
                  </a:cubicBezTo>
                  <a:cubicBezTo>
                    <a:pt x="24918" y="1569"/>
                    <a:pt x="25227" y="1462"/>
                    <a:pt x="25524" y="1462"/>
                  </a:cubicBezTo>
                  <a:cubicBezTo>
                    <a:pt x="25604" y="1462"/>
                    <a:pt x="25683" y="1469"/>
                    <a:pt x="25760" y="1487"/>
                  </a:cubicBezTo>
                  <a:cubicBezTo>
                    <a:pt x="26129" y="1563"/>
                    <a:pt x="26388" y="1846"/>
                    <a:pt x="26648" y="2067"/>
                  </a:cubicBezTo>
                  <a:cubicBezTo>
                    <a:pt x="26778" y="2182"/>
                    <a:pt x="26914" y="2286"/>
                    <a:pt x="27061" y="2364"/>
                  </a:cubicBezTo>
                  <a:cubicBezTo>
                    <a:pt x="27209" y="2442"/>
                    <a:pt x="27366" y="2487"/>
                    <a:pt x="27519" y="2508"/>
                  </a:cubicBezTo>
                  <a:cubicBezTo>
                    <a:pt x="27593" y="2518"/>
                    <a:pt x="27666" y="2523"/>
                    <a:pt x="27738" y="2523"/>
                  </a:cubicBezTo>
                  <a:cubicBezTo>
                    <a:pt x="27965" y="2523"/>
                    <a:pt x="28178" y="2478"/>
                    <a:pt x="28366" y="2413"/>
                  </a:cubicBezTo>
                  <a:cubicBezTo>
                    <a:pt x="28617" y="2328"/>
                    <a:pt x="28826" y="2204"/>
                    <a:pt x="29001" y="2080"/>
                  </a:cubicBezTo>
                  <a:cubicBezTo>
                    <a:pt x="29351" y="1826"/>
                    <a:pt x="29578" y="1580"/>
                    <a:pt x="29735" y="1419"/>
                  </a:cubicBezTo>
                  <a:cubicBezTo>
                    <a:pt x="29809" y="1338"/>
                    <a:pt x="29866" y="1275"/>
                    <a:pt x="29909" y="1229"/>
                  </a:cubicBezTo>
                  <a:cubicBezTo>
                    <a:pt x="29948" y="1186"/>
                    <a:pt x="29967" y="1164"/>
                    <a:pt x="29965" y="1163"/>
                  </a:cubicBezTo>
                  <a:cubicBezTo>
                    <a:pt x="29965" y="1163"/>
                    <a:pt x="29965" y="1163"/>
                    <a:pt x="29965" y="1163"/>
                  </a:cubicBezTo>
                  <a:cubicBezTo>
                    <a:pt x="29962" y="1163"/>
                    <a:pt x="29941" y="1183"/>
                    <a:pt x="29901" y="1222"/>
                  </a:cubicBezTo>
                  <a:cubicBezTo>
                    <a:pt x="29857" y="1267"/>
                    <a:pt x="29796" y="1327"/>
                    <a:pt x="29720" y="1404"/>
                  </a:cubicBezTo>
                  <a:cubicBezTo>
                    <a:pt x="29559" y="1560"/>
                    <a:pt x="29327" y="1802"/>
                    <a:pt x="28977" y="2046"/>
                  </a:cubicBezTo>
                  <a:cubicBezTo>
                    <a:pt x="28802" y="2166"/>
                    <a:pt x="28596" y="2286"/>
                    <a:pt x="28351" y="2365"/>
                  </a:cubicBezTo>
                  <a:cubicBezTo>
                    <a:pt x="28170" y="2425"/>
                    <a:pt x="27968" y="2466"/>
                    <a:pt x="27754" y="2466"/>
                  </a:cubicBezTo>
                  <a:cubicBezTo>
                    <a:pt x="27680" y="2466"/>
                    <a:pt x="27604" y="2461"/>
                    <a:pt x="27527" y="2450"/>
                  </a:cubicBezTo>
                  <a:cubicBezTo>
                    <a:pt x="27380" y="2428"/>
                    <a:pt x="27230" y="2384"/>
                    <a:pt x="27091" y="2309"/>
                  </a:cubicBezTo>
                  <a:cubicBezTo>
                    <a:pt x="26951" y="2233"/>
                    <a:pt x="26820" y="2131"/>
                    <a:pt x="26692" y="2017"/>
                  </a:cubicBezTo>
                  <a:cubicBezTo>
                    <a:pt x="26563" y="1904"/>
                    <a:pt x="26435" y="1780"/>
                    <a:pt x="26288" y="1667"/>
                  </a:cubicBezTo>
                  <a:cubicBezTo>
                    <a:pt x="26142" y="1556"/>
                    <a:pt x="25972" y="1454"/>
                    <a:pt x="25776" y="1414"/>
                  </a:cubicBezTo>
                  <a:cubicBezTo>
                    <a:pt x="25689" y="1395"/>
                    <a:pt x="25602" y="1386"/>
                    <a:pt x="25515" y="1386"/>
                  </a:cubicBezTo>
                  <a:cubicBezTo>
                    <a:pt x="25204" y="1386"/>
                    <a:pt x="24889" y="1496"/>
                    <a:pt x="24585" y="1602"/>
                  </a:cubicBezTo>
                  <a:cubicBezTo>
                    <a:pt x="24387" y="1671"/>
                    <a:pt x="24187" y="1743"/>
                    <a:pt x="23979" y="1784"/>
                  </a:cubicBezTo>
                  <a:cubicBezTo>
                    <a:pt x="23880" y="1804"/>
                    <a:pt x="23779" y="1816"/>
                    <a:pt x="23679" y="1816"/>
                  </a:cubicBezTo>
                  <a:cubicBezTo>
                    <a:pt x="23566" y="1816"/>
                    <a:pt x="23453" y="1801"/>
                    <a:pt x="23344" y="1766"/>
                  </a:cubicBezTo>
                  <a:cubicBezTo>
                    <a:pt x="22921" y="1634"/>
                    <a:pt x="22630" y="1242"/>
                    <a:pt x="22260" y="933"/>
                  </a:cubicBezTo>
                  <a:cubicBezTo>
                    <a:pt x="22075" y="777"/>
                    <a:pt x="21852" y="637"/>
                    <a:pt x="21597" y="594"/>
                  </a:cubicBezTo>
                  <a:cubicBezTo>
                    <a:pt x="21519" y="579"/>
                    <a:pt x="21441" y="572"/>
                    <a:pt x="21362" y="572"/>
                  </a:cubicBezTo>
                  <a:cubicBezTo>
                    <a:pt x="21183" y="572"/>
                    <a:pt x="21004" y="607"/>
                    <a:pt x="20835" y="663"/>
                  </a:cubicBezTo>
                  <a:cubicBezTo>
                    <a:pt x="20342" y="825"/>
                    <a:pt x="19910" y="1127"/>
                    <a:pt x="19432" y="1343"/>
                  </a:cubicBezTo>
                  <a:cubicBezTo>
                    <a:pt x="19195" y="1452"/>
                    <a:pt x="18943" y="1539"/>
                    <a:pt x="18682" y="1557"/>
                  </a:cubicBezTo>
                  <a:cubicBezTo>
                    <a:pt x="18648" y="1559"/>
                    <a:pt x="18614" y="1560"/>
                    <a:pt x="18580" y="1560"/>
                  </a:cubicBezTo>
                  <a:cubicBezTo>
                    <a:pt x="18483" y="1560"/>
                    <a:pt x="18386" y="1552"/>
                    <a:pt x="18290" y="1532"/>
                  </a:cubicBezTo>
                  <a:cubicBezTo>
                    <a:pt x="18163" y="1502"/>
                    <a:pt x="18036" y="1460"/>
                    <a:pt x="17916" y="1399"/>
                  </a:cubicBezTo>
                  <a:cubicBezTo>
                    <a:pt x="17428" y="1166"/>
                    <a:pt x="17021" y="751"/>
                    <a:pt x="16471" y="537"/>
                  </a:cubicBezTo>
                  <a:cubicBezTo>
                    <a:pt x="16296" y="469"/>
                    <a:pt x="16107" y="438"/>
                    <a:pt x="15918" y="438"/>
                  </a:cubicBezTo>
                  <a:cubicBezTo>
                    <a:pt x="15810" y="438"/>
                    <a:pt x="15702" y="448"/>
                    <a:pt x="15597" y="468"/>
                  </a:cubicBezTo>
                  <a:cubicBezTo>
                    <a:pt x="15303" y="523"/>
                    <a:pt x="15034" y="656"/>
                    <a:pt x="14776" y="795"/>
                  </a:cubicBezTo>
                  <a:cubicBezTo>
                    <a:pt x="14261" y="1080"/>
                    <a:pt x="13798" y="1435"/>
                    <a:pt x="13274" y="1633"/>
                  </a:cubicBezTo>
                  <a:cubicBezTo>
                    <a:pt x="13094" y="1700"/>
                    <a:pt x="12904" y="1739"/>
                    <a:pt x="12717" y="1739"/>
                  </a:cubicBezTo>
                  <a:cubicBezTo>
                    <a:pt x="12634" y="1739"/>
                    <a:pt x="12551" y="1732"/>
                    <a:pt x="12470" y="1716"/>
                  </a:cubicBezTo>
                  <a:cubicBezTo>
                    <a:pt x="12202" y="1675"/>
                    <a:pt x="11965" y="1531"/>
                    <a:pt x="11752" y="1365"/>
                  </a:cubicBezTo>
                  <a:cubicBezTo>
                    <a:pt x="11538" y="1198"/>
                    <a:pt x="11345" y="1004"/>
                    <a:pt x="11137" y="828"/>
                  </a:cubicBezTo>
                  <a:cubicBezTo>
                    <a:pt x="10931" y="650"/>
                    <a:pt x="10702" y="488"/>
                    <a:pt x="10439" y="402"/>
                  </a:cubicBezTo>
                  <a:cubicBezTo>
                    <a:pt x="10316" y="359"/>
                    <a:pt x="10187" y="340"/>
                    <a:pt x="10059" y="340"/>
                  </a:cubicBezTo>
                  <a:cubicBezTo>
                    <a:pt x="9914" y="340"/>
                    <a:pt x="9770" y="364"/>
                    <a:pt x="9636" y="404"/>
                  </a:cubicBezTo>
                  <a:cubicBezTo>
                    <a:pt x="9380" y="483"/>
                    <a:pt x="9150" y="609"/>
                    <a:pt x="8935" y="745"/>
                  </a:cubicBezTo>
                  <a:cubicBezTo>
                    <a:pt x="8718" y="878"/>
                    <a:pt x="8516" y="1029"/>
                    <a:pt x="8307" y="1151"/>
                  </a:cubicBezTo>
                  <a:cubicBezTo>
                    <a:pt x="8097" y="1275"/>
                    <a:pt x="7877" y="1377"/>
                    <a:pt x="7650" y="1434"/>
                  </a:cubicBezTo>
                  <a:cubicBezTo>
                    <a:pt x="7528" y="1467"/>
                    <a:pt x="7403" y="1486"/>
                    <a:pt x="7279" y="1486"/>
                  </a:cubicBezTo>
                  <a:cubicBezTo>
                    <a:pt x="7176" y="1486"/>
                    <a:pt x="7074" y="1472"/>
                    <a:pt x="6977" y="1440"/>
                  </a:cubicBezTo>
                  <a:cubicBezTo>
                    <a:pt x="6762" y="1377"/>
                    <a:pt x="6593" y="1222"/>
                    <a:pt x="6466" y="1045"/>
                  </a:cubicBezTo>
                  <a:cubicBezTo>
                    <a:pt x="6334" y="867"/>
                    <a:pt x="6233" y="670"/>
                    <a:pt x="6108" y="487"/>
                  </a:cubicBezTo>
                  <a:cubicBezTo>
                    <a:pt x="5988" y="306"/>
                    <a:pt x="5832" y="129"/>
                    <a:pt x="5621" y="52"/>
                  </a:cubicBezTo>
                  <a:cubicBezTo>
                    <a:pt x="5534" y="16"/>
                    <a:pt x="5442" y="1"/>
                    <a:pt x="5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0"/>
            <p:cNvSpPr/>
            <p:nvPr/>
          </p:nvSpPr>
          <p:spPr>
            <a:xfrm>
              <a:off x="5478275" y="4427775"/>
              <a:ext cx="792525" cy="66175"/>
            </a:xfrm>
            <a:custGeom>
              <a:avLst/>
              <a:gdLst/>
              <a:ahLst/>
              <a:cxnLst/>
              <a:rect l="l" t="t" r="r" b="b"/>
              <a:pathLst>
                <a:path w="31701" h="2647" extrusionOk="0">
                  <a:moveTo>
                    <a:pt x="8354" y="0"/>
                  </a:moveTo>
                  <a:cubicBezTo>
                    <a:pt x="8014" y="0"/>
                    <a:pt x="7684" y="90"/>
                    <a:pt x="7386" y="198"/>
                  </a:cubicBezTo>
                  <a:cubicBezTo>
                    <a:pt x="6950" y="349"/>
                    <a:pt x="6547" y="537"/>
                    <a:pt x="6136" y="634"/>
                  </a:cubicBezTo>
                  <a:cubicBezTo>
                    <a:pt x="5953" y="683"/>
                    <a:pt x="5769" y="707"/>
                    <a:pt x="5589" y="707"/>
                  </a:cubicBezTo>
                  <a:cubicBezTo>
                    <a:pt x="5367" y="707"/>
                    <a:pt x="5151" y="671"/>
                    <a:pt x="4949" y="600"/>
                  </a:cubicBezTo>
                  <a:cubicBezTo>
                    <a:pt x="4583" y="477"/>
                    <a:pt x="4251" y="302"/>
                    <a:pt x="3908" y="201"/>
                  </a:cubicBezTo>
                  <a:cubicBezTo>
                    <a:pt x="3692" y="133"/>
                    <a:pt x="3474" y="107"/>
                    <a:pt x="3265" y="107"/>
                  </a:cubicBezTo>
                  <a:cubicBezTo>
                    <a:pt x="3144" y="107"/>
                    <a:pt x="3025" y="116"/>
                    <a:pt x="2911" y="129"/>
                  </a:cubicBezTo>
                  <a:cubicBezTo>
                    <a:pt x="2601" y="166"/>
                    <a:pt x="2318" y="230"/>
                    <a:pt x="2057" y="275"/>
                  </a:cubicBezTo>
                  <a:cubicBezTo>
                    <a:pt x="1795" y="321"/>
                    <a:pt x="1555" y="363"/>
                    <a:pt x="1342" y="410"/>
                  </a:cubicBezTo>
                  <a:cubicBezTo>
                    <a:pt x="1172" y="464"/>
                    <a:pt x="1015" y="481"/>
                    <a:pt x="874" y="481"/>
                  </a:cubicBezTo>
                  <a:cubicBezTo>
                    <a:pt x="663" y="481"/>
                    <a:pt x="487" y="443"/>
                    <a:pt x="350" y="435"/>
                  </a:cubicBezTo>
                  <a:cubicBezTo>
                    <a:pt x="240" y="425"/>
                    <a:pt x="153" y="416"/>
                    <a:pt x="90" y="409"/>
                  </a:cubicBezTo>
                  <a:cubicBezTo>
                    <a:pt x="46" y="405"/>
                    <a:pt x="18" y="403"/>
                    <a:pt x="7" y="403"/>
                  </a:cubicBezTo>
                  <a:cubicBezTo>
                    <a:pt x="3" y="403"/>
                    <a:pt x="1" y="403"/>
                    <a:pt x="1" y="404"/>
                  </a:cubicBezTo>
                  <a:cubicBezTo>
                    <a:pt x="0" y="405"/>
                    <a:pt x="30" y="411"/>
                    <a:pt x="88" y="419"/>
                  </a:cubicBezTo>
                  <a:cubicBezTo>
                    <a:pt x="152" y="429"/>
                    <a:pt x="238" y="441"/>
                    <a:pt x="348" y="456"/>
                  </a:cubicBezTo>
                  <a:cubicBezTo>
                    <a:pt x="462" y="472"/>
                    <a:pt x="603" y="493"/>
                    <a:pt x="770" y="510"/>
                  </a:cubicBezTo>
                  <a:cubicBezTo>
                    <a:pt x="815" y="514"/>
                    <a:pt x="863" y="518"/>
                    <a:pt x="913" y="518"/>
                  </a:cubicBezTo>
                  <a:cubicBezTo>
                    <a:pt x="956" y="518"/>
                    <a:pt x="1000" y="515"/>
                    <a:pt x="1045" y="508"/>
                  </a:cubicBezTo>
                  <a:cubicBezTo>
                    <a:pt x="1143" y="494"/>
                    <a:pt x="1243" y="471"/>
                    <a:pt x="1350" y="450"/>
                  </a:cubicBezTo>
                  <a:cubicBezTo>
                    <a:pt x="1564" y="406"/>
                    <a:pt x="1803" y="367"/>
                    <a:pt x="2066" y="325"/>
                  </a:cubicBezTo>
                  <a:cubicBezTo>
                    <a:pt x="2329" y="281"/>
                    <a:pt x="2612" y="221"/>
                    <a:pt x="2918" y="188"/>
                  </a:cubicBezTo>
                  <a:cubicBezTo>
                    <a:pt x="3024" y="176"/>
                    <a:pt x="3134" y="169"/>
                    <a:pt x="3245" y="169"/>
                  </a:cubicBezTo>
                  <a:cubicBezTo>
                    <a:pt x="3455" y="169"/>
                    <a:pt x="3673" y="195"/>
                    <a:pt x="3889" y="265"/>
                  </a:cubicBezTo>
                  <a:cubicBezTo>
                    <a:pt x="4223" y="366"/>
                    <a:pt x="4552" y="542"/>
                    <a:pt x="4926" y="671"/>
                  </a:cubicBezTo>
                  <a:cubicBezTo>
                    <a:pt x="5136" y="746"/>
                    <a:pt x="5367" y="786"/>
                    <a:pt x="5603" y="786"/>
                  </a:cubicBezTo>
                  <a:cubicBezTo>
                    <a:pt x="5786" y="786"/>
                    <a:pt x="5973" y="762"/>
                    <a:pt x="6155" y="714"/>
                  </a:cubicBezTo>
                  <a:cubicBezTo>
                    <a:pt x="6577" y="616"/>
                    <a:pt x="6983" y="427"/>
                    <a:pt x="7415" y="280"/>
                  </a:cubicBezTo>
                  <a:cubicBezTo>
                    <a:pt x="7708" y="175"/>
                    <a:pt x="8026" y="91"/>
                    <a:pt x="8347" y="91"/>
                  </a:cubicBezTo>
                  <a:cubicBezTo>
                    <a:pt x="8492" y="91"/>
                    <a:pt x="8638" y="108"/>
                    <a:pt x="8782" y="149"/>
                  </a:cubicBezTo>
                  <a:cubicBezTo>
                    <a:pt x="9243" y="277"/>
                    <a:pt x="9633" y="638"/>
                    <a:pt x="10156" y="770"/>
                  </a:cubicBezTo>
                  <a:cubicBezTo>
                    <a:pt x="10251" y="793"/>
                    <a:pt x="10350" y="805"/>
                    <a:pt x="10449" y="805"/>
                  </a:cubicBezTo>
                  <a:cubicBezTo>
                    <a:pt x="10485" y="805"/>
                    <a:pt x="10522" y="803"/>
                    <a:pt x="10558" y="800"/>
                  </a:cubicBezTo>
                  <a:cubicBezTo>
                    <a:pt x="10694" y="785"/>
                    <a:pt x="10824" y="750"/>
                    <a:pt x="10952" y="707"/>
                  </a:cubicBezTo>
                  <a:cubicBezTo>
                    <a:pt x="11207" y="618"/>
                    <a:pt x="11445" y="494"/>
                    <a:pt x="11697" y="408"/>
                  </a:cubicBezTo>
                  <a:cubicBezTo>
                    <a:pt x="11840" y="355"/>
                    <a:pt x="11992" y="322"/>
                    <a:pt x="12143" y="322"/>
                  </a:cubicBezTo>
                  <a:cubicBezTo>
                    <a:pt x="12252" y="322"/>
                    <a:pt x="12360" y="340"/>
                    <a:pt x="12463" y="380"/>
                  </a:cubicBezTo>
                  <a:cubicBezTo>
                    <a:pt x="12710" y="473"/>
                    <a:pt x="12917" y="665"/>
                    <a:pt x="13143" y="835"/>
                  </a:cubicBezTo>
                  <a:cubicBezTo>
                    <a:pt x="13256" y="921"/>
                    <a:pt x="13378" y="1002"/>
                    <a:pt x="13515" y="1060"/>
                  </a:cubicBezTo>
                  <a:cubicBezTo>
                    <a:pt x="13647" y="1117"/>
                    <a:pt x="13793" y="1142"/>
                    <a:pt x="13938" y="1142"/>
                  </a:cubicBezTo>
                  <a:cubicBezTo>
                    <a:pt x="13943" y="1142"/>
                    <a:pt x="13948" y="1142"/>
                    <a:pt x="13953" y="1142"/>
                  </a:cubicBezTo>
                  <a:cubicBezTo>
                    <a:pt x="14254" y="1131"/>
                    <a:pt x="14533" y="1016"/>
                    <a:pt x="14795" y="894"/>
                  </a:cubicBezTo>
                  <a:cubicBezTo>
                    <a:pt x="15060" y="772"/>
                    <a:pt x="15321" y="641"/>
                    <a:pt x="15599" y="571"/>
                  </a:cubicBezTo>
                  <a:cubicBezTo>
                    <a:pt x="15699" y="550"/>
                    <a:pt x="15801" y="535"/>
                    <a:pt x="15902" y="535"/>
                  </a:cubicBezTo>
                  <a:cubicBezTo>
                    <a:pt x="15941" y="535"/>
                    <a:pt x="15981" y="537"/>
                    <a:pt x="16020" y="542"/>
                  </a:cubicBezTo>
                  <a:cubicBezTo>
                    <a:pt x="16159" y="558"/>
                    <a:pt x="16295" y="607"/>
                    <a:pt x="16423" y="673"/>
                  </a:cubicBezTo>
                  <a:cubicBezTo>
                    <a:pt x="16680" y="809"/>
                    <a:pt x="16903" y="1005"/>
                    <a:pt x="17149" y="1174"/>
                  </a:cubicBezTo>
                  <a:cubicBezTo>
                    <a:pt x="17273" y="1258"/>
                    <a:pt x="17404" y="1335"/>
                    <a:pt x="17545" y="1390"/>
                  </a:cubicBezTo>
                  <a:cubicBezTo>
                    <a:pt x="17616" y="1416"/>
                    <a:pt x="17689" y="1441"/>
                    <a:pt x="17764" y="1451"/>
                  </a:cubicBezTo>
                  <a:lnTo>
                    <a:pt x="17877" y="1471"/>
                  </a:lnTo>
                  <a:lnTo>
                    <a:pt x="17989" y="1475"/>
                  </a:lnTo>
                  <a:cubicBezTo>
                    <a:pt x="18001" y="1475"/>
                    <a:pt x="18012" y="1475"/>
                    <a:pt x="18024" y="1475"/>
                  </a:cubicBezTo>
                  <a:cubicBezTo>
                    <a:pt x="18314" y="1475"/>
                    <a:pt x="18591" y="1391"/>
                    <a:pt x="18849" y="1297"/>
                  </a:cubicBezTo>
                  <a:cubicBezTo>
                    <a:pt x="19120" y="1198"/>
                    <a:pt x="19380" y="1085"/>
                    <a:pt x="19645" y="1005"/>
                  </a:cubicBezTo>
                  <a:cubicBezTo>
                    <a:pt x="19821" y="952"/>
                    <a:pt x="20003" y="914"/>
                    <a:pt x="20181" y="914"/>
                  </a:cubicBezTo>
                  <a:cubicBezTo>
                    <a:pt x="20269" y="914"/>
                    <a:pt x="20357" y="923"/>
                    <a:pt x="20442" y="945"/>
                  </a:cubicBezTo>
                  <a:cubicBezTo>
                    <a:pt x="20702" y="999"/>
                    <a:pt x="20919" y="1168"/>
                    <a:pt x="21113" y="1349"/>
                  </a:cubicBezTo>
                  <a:cubicBezTo>
                    <a:pt x="21307" y="1532"/>
                    <a:pt x="21490" y="1733"/>
                    <a:pt x="21714" y="1890"/>
                  </a:cubicBezTo>
                  <a:cubicBezTo>
                    <a:pt x="21916" y="2033"/>
                    <a:pt x="22164" y="2109"/>
                    <a:pt x="22406" y="2109"/>
                  </a:cubicBezTo>
                  <a:cubicBezTo>
                    <a:pt x="22433" y="2109"/>
                    <a:pt x="22459" y="2108"/>
                    <a:pt x="22485" y="2106"/>
                  </a:cubicBezTo>
                  <a:cubicBezTo>
                    <a:pt x="22754" y="2089"/>
                    <a:pt x="23001" y="1991"/>
                    <a:pt x="23229" y="1880"/>
                  </a:cubicBezTo>
                  <a:cubicBezTo>
                    <a:pt x="23458" y="1767"/>
                    <a:pt x="23672" y="1639"/>
                    <a:pt x="23884" y="1520"/>
                  </a:cubicBezTo>
                  <a:cubicBezTo>
                    <a:pt x="24261" y="1309"/>
                    <a:pt x="24659" y="1121"/>
                    <a:pt x="25061" y="1121"/>
                  </a:cubicBezTo>
                  <a:cubicBezTo>
                    <a:pt x="25108" y="1121"/>
                    <a:pt x="25154" y="1124"/>
                    <a:pt x="25201" y="1129"/>
                  </a:cubicBezTo>
                  <a:cubicBezTo>
                    <a:pt x="25649" y="1180"/>
                    <a:pt x="26030" y="1431"/>
                    <a:pt x="26372" y="1676"/>
                  </a:cubicBezTo>
                  <a:cubicBezTo>
                    <a:pt x="26718" y="1921"/>
                    <a:pt x="27038" y="2187"/>
                    <a:pt x="27399" y="2354"/>
                  </a:cubicBezTo>
                  <a:cubicBezTo>
                    <a:pt x="27755" y="2527"/>
                    <a:pt x="28128" y="2614"/>
                    <a:pt x="28483" y="2641"/>
                  </a:cubicBezTo>
                  <a:cubicBezTo>
                    <a:pt x="28545" y="2645"/>
                    <a:pt x="28606" y="2646"/>
                    <a:pt x="28667" y="2646"/>
                  </a:cubicBezTo>
                  <a:cubicBezTo>
                    <a:pt x="28955" y="2646"/>
                    <a:pt x="29227" y="2611"/>
                    <a:pt x="29479" y="2556"/>
                  </a:cubicBezTo>
                  <a:cubicBezTo>
                    <a:pt x="30088" y="2403"/>
                    <a:pt x="30566" y="2127"/>
                    <a:pt x="30900" y="1843"/>
                  </a:cubicBezTo>
                  <a:cubicBezTo>
                    <a:pt x="31237" y="1558"/>
                    <a:pt x="31429" y="1269"/>
                    <a:pt x="31548" y="1072"/>
                  </a:cubicBezTo>
                  <a:cubicBezTo>
                    <a:pt x="31603" y="971"/>
                    <a:pt x="31637" y="890"/>
                    <a:pt x="31664" y="837"/>
                  </a:cubicBezTo>
                  <a:cubicBezTo>
                    <a:pt x="31688" y="783"/>
                    <a:pt x="31700" y="755"/>
                    <a:pt x="31698" y="755"/>
                  </a:cubicBezTo>
                  <a:lnTo>
                    <a:pt x="31698" y="755"/>
                  </a:lnTo>
                  <a:cubicBezTo>
                    <a:pt x="31697" y="755"/>
                    <a:pt x="31681" y="781"/>
                    <a:pt x="31653" y="832"/>
                  </a:cubicBezTo>
                  <a:cubicBezTo>
                    <a:pt x="31624" y="884"/>
                    <a:pt x="31588" y="963"/>
                    <a:pt x="31530" y="1062"/>
                  </a:cubicBezTo>
                  <a:cubicBezTo>
                    <a:pt x="31405" y="1253"/>
                    <a:pt x="31210" y="1535"/>
                    <a:pt x="30874" y="1812"/>
                  </a:cubicBezTo>
                  <a:cubicBezTo>
                    <a:pt x="30541" y="2088"/>
                    <a:pt x="30066" y="2354"/>
                    <a:pt x="29466" y="2499"/>
                  </a:cubicBezTo>
                  <a:cubicBezTo>
                    <a:pt x="29226" y="2549"/>
                    <a:pt x="28968" y="2581"/>
                    <a:pt x="28697" y="2581"/>
                  </a:cubicBezTo>
                  <a:cubicBezTo>
                    <a:pt x="28628" y="2581"/>
                    <a:pt x="28558" y="2579"/>
                    <a:pt x="28487" y="2574"/>
                  </a:cubicBezTo>
                  <a:cubicBezTo>
                    <a:pt x="28140" y="2546"/>
                    <a:pt x="27777" y="2458"/>
                    <a:pt x="27431" y="2288"/>
                  </a:cubicBezTo>
                  <a:cubicBezTo>
                    <a:pt x="27082" y="2124"/>
                    <a:pt x="26766" y="1859"/>
                    <a:pt x="26420" y="1609"/>
                  </a:cubicBezTo>
                  <a:cubicBezTo>
                    <a:pt x="26076" y="1363"/>
                    <a:pt x="25687" y="1099"/>
                    <a:pt x="25210" y="1043"/>
                  </a:cubicBezTo>
                  <a:cubicBezTo>
                    <a:pt x="25159" y="1037"/>
                    <a:pt x="25107" y="1034"/>
                    <a:pt x="25056" y="1034"/>
                  </a:cubicBezTo>
                  <a:cubicBezTo>
                    <a:pt x="24630" y="1034"/>
                    <a:pt x="24217" y="1230"/>
                    <a:pt x="23839" y="1439"/>
                  </a:cubicBezTo>
                  <a:cubicBezTo>
                    <a:pt x="23625" y="1559"/>
                    <a:pt x="23412" y="1686"/>
                    <a:pt x="23188" y="1795"/>
                  </a:cubicBezTo>
                  <a:cubicBezTo>
                    <a:pt x="22965" y="1903"/>
                    <a:pt x="22727" y="1994"/>
                    <a:pt x="22479" y="2010"/>
                  </a:cubicBezTo>
                  <a:cubicBezTo>
                    <a:pt x="22457" y="2012"/>
                    <a:pt x="22435" y="2012"/>
                    <a:pt x="22412" y="2012"/>
                  </a:cubicBezTo>
                  <a:cubicBezTo>
                    <a:pt x="22186" y="2012"/>
                    <a:pt x="21961" y="1944"/>
                    <a:pt x="21770" y="1808"/>
                  </a:cubicBezTo>
                  <a:cubicBezTo>
                    <a:pt x="21559" y="1661"/>
                    <a:pt x="21380" y="1464"/>
                    <a:pt x="21181" y="1276"/>
                  </a:cubicBezTo>
                  <a:cubicBezTo>
                    <a:pt x="20984" y="1091"/>
                    <a:pt x="20752" y="907"/>
                    <a:pt x="20466" y="845"/>
                  </a:cubicBezTo>
                  <a:cubicBezTo>
                    <a:pt x="20371" y="822"/>
                    <a:pt x="20276" y="812"/>
                    <a:pt x="20180" y="812"/>
                  </a:cubicBezTo>
                  <a:cubicBezTo>
                    <a:pt x="19989" y="812"/>
                    <a:pt x="19797" y="852"/>
                    <a:pt x="19616" y="907"/>
                  </a:cubicBezTo>
                  <a:cubicBezTo>
                    <a:pt x="19342" y="989"/>
                    <a:pt x="19081" y="1102"/>
                    <a:pt x="18814" y="1199"/>
                  </a:cubicBezTo>
                  <a:cubicBezTo>
                    <a:pt x="18559" y="1292"/>
                    <a:pt x="18294" y="1371"/>
                    <a:pt x="18026" y="1371"/>
                  </a:cubicBezTo>
                  <a:cubicBezTo>
                    <a:pt x="18014" y="1371"/>
                    <a:pt x="18003" y="1371"/>
                    <a:pt x="17992" y="1371"/>
                  </a:cubicBezTo>
                  <a:lnTo>
                    <a:pt x="17887" y="1367"/>
                  </a:lnTo>
                  <a:lnTo>
                    <a:pt x="17784" y="1349"/>
                  </a:lnTo>
                  <a:cubicBezTo>
                    <a:pt x="17715" y="1340"/>
                    <a:pt x="17649" y="1317"/>
                    <a:pt x="17583" y="1292"/>
                  </a:cubicBezTo>
                  <a:cubicBezTo>
                    <a:pt x="17452" y="1242"/>
                    <a:pt x="17328" y="1168"/>
                    <a:pt x="17208" y="1087"/>
                  </a:cubicBezTo>
                  <a:cubicBezTo>
                    <a:pt x="16969" y="924"/>
                    <a:pt x="16743" y="724"/>
                    <a:pt x="16471" y="581"/>
                  </a:cubicBezTo>
                  <a:cubicBezTo>
                    <a:pt x="16336" y="510"/>
                    <a:pt x="16187" y="456"/>
                    <a:pt x="16032" y="438"/>
                  </a:cubicBezTo>
                  <a:cubicBezTo>
                    <a:pt x="15989" y="432"/>
                    <a:pt x="15946" y="430"/>
                    <a:pt x="15903" y="430"/>
                  </a:cubicBezTo>
                  <a:cubicBezTo>
                    <a:pt x="15792" y="430"/>
                    <a:pt x="15682" y="446"/>
                    <a:pt x="15574" y="469"/>
                  </a:cubicBezTo>
                  <a:cubicBezTo>
                    <a:pt x="15279" y="543"/>
                    <a:pt x="15014" y="679"/>
                    <a:pt x="14752" y="799"/>
                  </a:cubicBezTo>
                  <a:cubicBezTo>
                    <a:pt x="14492" y="921"/>
                    <a:pt x="14224" y="1029"/>
                    <a:pt x="13950" y="1039"/>
                  </a:cubicBezTo>
                  <a:cubicBezTo>
                    <a:pt x="13814" y="1039"/>
                    <a:pt x="13680" y="1017"/>
                    <a:pt x="13555" y="965"/>
                  </a:cubicBezTo>
                  <a:cubicBezTo>
                    <a:pt x="13431" y="912"/>
                    <a:pt x="13316" y="836"/>
                    <a:pt x="13205" y="753"/>
                  </a:cubicBezTo>
                  <a:cubicBezTo>
                    <a:pt x="12983" y="588"/>
                    <a:pt x="12772" y="389"/>
                    <a:pt x="12499" y="285"/>
                  </a:cubicBezTo>
                  <a:cubicBezTo>
                    <a:pt x="12384" y="240"/>
                    <a:pt x="12264" y="221"/>
                    <a:pt x="12145" y="221"/>
                  </a:cubicBezTo>
                  <a:cubicBezTo>
                    <a:pt x="11978" y="221"/>
                    <a:pt x="11813" y="258"/>
                    <a:pt x="11664" y="313"/>
                  </a:cubicBezTo>
                  <a:cubicBezTo>
                    <a:pt x="11403" y="404"/>
                    <a:pt x="11166" y="528"/>
                    <a:pt x="10920" y="613"/>
                  </a:cubicBezTo>
                  <a:cubicBezTo>
                    <a:pt x="10797" y="655"/>
                    <a:pt x="10673" y="688"/>
                    <a:pt x="10549" y="702"/>
                  </a:cubicBezTo>
                  <a:cubicBezTo>
                    <a:pt x="10513" y="705"/>
                    <a:pt x="10478" y="707"/>
                    <a:pt x="10443" y="707"/>
                  </a:cubicBezTo>
                  <a:cubicBezTo>
                    <a:pt x="10353" y="707"/>
                    <a:pt x="10265" y="697"/>
                    <a:pt x="10177" y="676"/>
                  </a:cubicBezTo>
                  <a:cubicBezTo>
                    <a:pt x="9689" y="556"/>
                    <a:pt x="9296" y="197"/>
                    <a:pt x="8808" y="60"/>
                  </a:cubicBezTo>
                  <a:cubicBezTo>
                    <a:pt x="8656" y="18"/>
                    <a:pt x="8504" y="0"/>
                    <a:pt x="8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0"/>
            <p:cNvSpPr/>
            <p:nvPr/>
          </p:nvSpPr>
          <p:spPr>
            <a:xfrm>
              <a:off x="5562150" y="4556650"/>
              <a:ext cx="512875" cy="92025"/>
            </a:xfrm>
            <a:custGeom>
              <a:avLst/>
              <a:gdLst/>
              <a:ahLst/>
              <a:cxnLst/>
              <a:rect l="l" t="t" r="r" b="b"/>
              <a:pathLst>
                <a:path w="20515" h="3681" extrusionOk="0">
                  <a:moveTo>
                    <a:pt x="11" y="0"/>
                  </a:moveTo>
                  <a:cubicBezTo>
                    <a:pt x="4" y="0"/>
                    <a:pt x="1" y="1"/>
                    <a:pt x="1" y="2"/>
                  </a:cubicBezTo>
                  <a:cubicBezTo>
                    <a:pt x="1" y="4"/>
                    <a:pt x="21" y="8"/>
                    <a:pt x="60" y="14"/>
                  </a:cubicBezTo>
                  <a:cubicBezTo>
                    <a:pt x="105" y="22"/>
                    <a:pt x="162" y="31"/>
                    <a:pt x="234" y="42"/>
                  </a:cubicBezTo>
                  <a:cubicBezTo>
                    <a:pt x="394" y="68"/>
                    <a:pt x="616" y="105"/>
                    <a:pt x="900" y="151"/>
                  </a:cubicBezTo>
                  <a:cubicBezTo>
                    <a:pt x="1480" y="244"/>
                    <a:pt x="2311" y="428"/>
                    <a:pt x="3361" y="524"/>
                  </a:cubicBezTo>
                  <a:cubicBezTo>
                    <a:pt x="3602" y="547"/>
                    <a:pt x="3855" y="559"/>
                    <a:pt x="4119" y="559"/>
                  </a:cubicBezTo>
                  <a:cubicBezTo>
                    <a:pt x="4428" y="559"/>
                    <a:pt x="4750" y="542"/>
                    <a:pt x="5081" y="507"/>
                  </a:cubicBezTo>
                  <a:cubicBezTo>
                    <a:pt x="5262" y="491"/>
                    <a:pt x="5447" y="476"/>
                    <a:pt x="5633" y="476"/>
                  </a:cubicBezTo>
                  <a:cubicBezTo>
                    <a:pt x="5764" y="476"/>
                    <a:pt x="5894" y="483"/>
                    <a:pt x="6025" y="503"/>
                  </a:cubicBezTo>
                  <a:cubicBezTo>
                    <a:pt x="6184" y="527"/>
                    <a:pt x="6341" y="570"/>
                    <a:pt x="6489" y="642"/>
                  </a:cubicBezTo>
                  <a:cubicBezTo>
                    <a:pt x="6637" y="712"/>
                    <a:pt x="6774" y="812"/>
                    <a:pt x="6909" y="918"/>
                  </a:cubicBezTo>
                  <a:cubicBezTo>
                    <a:pt x="7179" y="1127"/>
                    <a:pt x="7441" y="1393"/>
                    <a:pt x="7811" y="1508"/>
                  </a:cubicBezTo>
                  <a:cubicBezTo>
                    <a:pt x="7897" y="1536"/>
                    <a:pt x="7987" y="1548"/>
                    <a:pt x="8078" y="1548"/>
                  </a:cubicBezTo>
                  <a:cubicBezTo>
                    <a:pt x="8180" y="1548"/>
                    <a:pt x="8283" y="1532"/>
                    <a:pt x="8381" y="1506"/>
                  </a:cubicBezTo>
                  <a:cubicBezTo>
                    <a:pt x="8566" y="1454"/>
                    <a:pt x="8737" y="1370"/>
                    <a:pt x="8908" y="1292"/>
                  </a:cubicBezTo>
                  <a:cubicBezTo>
                    <a:pt x="9079" y="1215"/>
                    <a:pt x="9252" y="1138"/>
                    <a:pt x="9432" y="1115"/>
                  </a:cubicBezTo>
                  <a:cubicBezTo>
                    <a:pt x="9468" y="1110"/>
                    <a:pt x="9504" y="1107"/>
                    <a:pt x="9541" y="1107"/>
                  </a:cubicBezTo>
                  <a:cubicBezTo>
                    <a:pt x="9685" y="1107"/>
                    <a:pt x="9828" y="1150"/>
                    <a:pt x="9954" y="1230"/>
                  </a:cubicBezTo>
                  <a:cubicBezTo>
                    <a:pt x="10277" y="1421"/>
                    <a:pt x="10505" y="1780"/>
                    <a:pt x="10898" y="1951"/>
                  </a:cubicBezTo>
                  <a:cubicBezTo>
                    <a:pt x="11044" y="2016"/>
                    <a:pt x="11202" y="2040"/>
                    <a:pt x="11357" y="2040"/>
                  </a:cubicBezTo>
                  <a:cubicBezTo>
                    <a:pt x="11409" y="2040"/>
                    <a:pt x="11459" y="2038"/>
                    <a:pt x="11509" y="2033"/>
                  </a:cubicBezTo>
                  <a:cubicBezTo>
                    <a:pt x="11712" y="2013"/>
                    <a:pt x="11906" y="1960"/>
                    <a:pt x="12094" y="1905"/>
                  </a:cubicBezTo>
                  <a:cubicBezTo>
                    <a:pt x="12468" y="1793"/>
                    <a:pt x="12831" y="1652"/>
                    <a:pt x="13198" y="1644"/>
                  </a:cubicBezTo>
                  <a:cubicBezTo>
                    <a:pt x="13203" y="1644"/>
                    <a:pt x="13207" y="1644"/>
                    <a:pt x="13212" y="1644"/>
                  </a:cubicBezTo>
                  <a:cubicBezTo>
                    <a:pt x="13389" y="1644"/>
                    <a:pt x="13563" y="1677"/>
                    <a:pt x="13720" y="1752"/>
                  </a:cubicBezTo>
                  <a:cubicBezTo>
                    <a:pt x="13882" y="1827"/>
                    <a:pt x="14027" y="1935"/>
                    <a:pt x="14164" y="2051"/>
                  </a:cubicBezTo>
                  <a:cubicBezTo>
                    <a:pt x="14438" y="2281"/>
                    <a:pt x="14689" y="2552"/>
                    <a:pt x="15019" y="2703"/>
                  </a:cubicBezTo>
                  <a:cubicBezTo>
                    <a:pt x="15170" y="2773"/>
                    <a:pt x="15337" y="2806"/>
                    <a:pt x="15500" y="2806"/>
                  </a:cubicBezTo>
                  <a:cubicBezTo>
                    <a:pt x="15513" y="2806"/>
                    <a:pt x="15527" y="2806"/>
                    <a:pt x="15541" y="2806"/>
                  </a:cubicBezTo>
                  <a:cubicBezTo>
                    <a:pt x="15716" y="2798"/>
                    <a:pt x="15884" y="2758"/>
                    <a:pt x="16042" y="2705"/>
                  </a:cubicBezTo>
                  <a:cubicBezTo>
                    <a:pt x="16360" y="2604"/>
                    <a:pt x="16645" y="2452"/>
                    <a:pt x="16939" y="2385"/>
                  </a:cubicBezTo>
                  <a:cubicBezTo>
                    <a:pt x="17066" y="2355"/>
                    <a:pt x="17197" y="2337"/>
                    <a:pt x="17324" y="2337"/>
                  </a:cubicBezTo>
                  <a:cubicBezTo>
                    <a:pt x="17488" y="2337"/>
                    <a:pt x="17646" y="2367"/>
                    <a:pt x="17783" y="2438"/>
                  </a:cubicBezTo>
                  <a:cubicBezTo>
                    <a:pt x="17903" y="2501"/>
                    <a:pt x="17999" y="2598"/>
                    <a:pt x="18060" y="2714"/>
                  </a:cubicBezTo>
                  <a:cubicBezTo>
                    <a:pt x="18121" y="2831"/>
                    <a:pt x="18155" y="2960"/>
                    <a:pt x="18199" y="3086"/>
                  </a:cubicBezTo>
                  <a:cubicBezTo>
                    <a:pt x="18241" y="3211"/>
                    <a:pt x="18300" y="3336"/>
                    <a:pt x="18391" y="3432"/>
                  </a:cubicBezTo>
                  <a:cubicBezTo>
                    <a:pt x="18481" y="3529"/>
                    <a:pt x="18594" y="3595"/>
                    <a:pt x="18710" y="3633"/>
                  </a:cubicBezTo>
                  <a:cubicBezTo>
                    <a:pt x="18814" y="3667"/>
                    <a:pt x="18918" y="3681"/>
                    <a:pt x="19019" y="3681"/>
                  </a:cubicBezTo>
                  <a:cubicBezTo>
                    <a:pt x="19149" y="3681"/>
                    <a:pt x="19274" y="3658"/>
                    <a:pt x="19387" y="3622"/>
                  </a:cubicBezTo>
                  <a:cubicBezTo>
                    <a:pt x="19591" y="3557"/>
                    <a:pt x="19759" y="3438"/>
                    <a:pt x="19883" y="3307"/>
                  </a:cubicBezTo>
                  <a:cubicBezTo>
                    <a:pt x="20010" y="3177"/>
                    <a:pt x="20101" y="3037"/>
                    <a:pt x="20174" y="2909"/>
                  </a:cubicBezTo>
                  <a:cubicBezTo>
                    <a:pt x="20318" y="2649"/>
                    <a:pt x="20391" y="2432"/>
                    <a:pt x="20442" y="2286"/>
                  </a:cubicBezTo>
                  <a:cubicBezTo>
                    <a:pt x="20465" y="2217"/>
                    <a:pt x="20483" y="2162"/>
                    <a:pt x="20497" y="2118"/>
                  </a:cubicBezTo>
                  <a:cubicBezTo>
                    <a:pt x="20509" y="2081"/>
                    <a:pt x="20514" y="2061"/>
                    <a:pt x="20512" y="2061"/>
                  </a:cubicBezTo>
                  <a:cubicBezTo>
                    <a:pt x="20512" y="2061"/>
                    <a:pt x="20512" y="2061"/>
                    <a:pt x="20512" y="2061"/>
                  </a:cubicBezTo>
                  <a:cubicBezTo>
                    <a:pt x="20510" y="2061"/>
                    <a:pt x="20502" y="2079"/>
                    <a:pt x="20487" y="2115"/>
                  </a:cubicBezTo>
                  <a:cubicBezTo>
                    <a:pt x="20470" y="2158"/>
                    <a:pt x="20449" y="2211"/>
                    <a:pt x="20422" y="2279"/>
                  </a:cubicBezTo>
                  <a:cubicBezTo>
                    <a:pt x="20365" y="2421"/>
                    <a:pt x="20285" y="2636"/>
                    <a:pt x="20139" y="2889"/>
                  </a:cubicBezTo>
                  <a:cubicBezTo>
                    <a:pt x="20064" y="3013"/>
                    <a:pt x="19973" y="3148"/>
                    <a:pt x="19848" y="3272"/>
                  </a:cubicBezTo>
                  <a:cubicBezTo>
                    <a:pt x="19725" y="3398"/>
                    <a:pt x="19565" y="3507"/>
                    <a:pt x="19369" y="3566"/>
                  </a:cubicBezTo>
                  <a:cubicBezTo>
                    <a:pt x="19265" y="3598"/>
                    <a:pt x="19151" y="3618"/>
                    <a:pt x="19033" y="3618"/>
                  </a:cubicBezTo>
                  <a:cubicBezTo>
                    <a:pt x="18933" y="3618"/>
                    <a:pt x="18831" y="3603"/>
                    <a:pt x="18732" y="3570"/>
                  </a:cubicBezTo>
                  <a:cubicBezTo>
                    <a:pt x="18625" y="3533"/>
                    <a:pt x="18522" y="3472"/>
                    <a:pt x="18443" y="3384"/>
                  </a:cubicBezTo>
                  <a:cubicBezTo>
                    <a:pt x="18363" y="3296"/>
                    <a:pt x="18309" y="3184"/>
                    <a:pt x="18269" y="3061"/>
                  </a:cubicBezTo>
                  <a:cubicBezTo>
                    <a:pt x="18227" y="2939"/>
                    <a:pt x="18194" y="2806"/>
                    <a:pt x="18128" y="2678"/>
                  </a:cubicBezTo>
                  <a:cubicBezTo>
                    <a:pt x="18063" y="2550"/>
                    <a:pt x="17954" y="2438"/>
                    <a:pt x="17820" y="2366"/>
                  </a:cubicBezTo>
                  <a:cubicBezTo>
                    <a:pt x="17665" y="2285"/>
                    <a:pt x="17492" y="2253"/>
                    <a:pt x="17315" y="2253"/>
                  </a:cubicBezTo>
                  <a:cubicBezTo>
                    <a:pt x="17183" y="2253"/>
                    <a:pt x="17049" y="2270"/>
                    <a:pt x="16919" y="2299"/>
                  </a:cubicBezTo>
                  <a:cubicBezTo>
                    <a:pt x="16609" y="2370"/>
                    <a:pt x="16324" y="2520"/>
                    <a:pt x="16014" y="2617"/>
                  </a:cubicBezTo>
                  <a:cubicBezTo>
                    <a:pt x="15849" y="2672"/>
                    <a:pt x="15672" y="2710"/>
                    <a:pt x="15497" y="2710"/>
                  </a:cubicBezTo>
                  <a:cubicBezTo>
                    <a:pt x="15348" y="2710"/>
                    <a:pt x="15199" y="2683"/>
                    <a:pt x="15060" y="2615"/>
                  </a:cubicBezTo>
                  <a:cubicBezTo>
                    <a:pt x="14753" y="2474"/>
                    <a:pt x="14507" y="2211"/>
                    <a:pt x="14228" y="1974"/>
                  </a:cubicBezTo>
                  <a:cubicBezTo>
                    <a:pt x="14089" y="1857"/>
                    <a:pt x="13938" y="1741"/>
                    <a:pt x="13763" y="1659"/>
                  </a:cubicBezTo>
                  <a:cubicBezTo>
                    <a:pt x="13595" y="1578"/>
                    <a:pt x="13404" y="1542"/>
                    <a:pt x="13216" y="1542"/>
                  </a:cubicBezTo>
                  <a:cubicBezTo>
                    <a:pt x="13210" y="1542"/>
                    <a:pt x="13203" y="1542"/>
                    <a:pt x="13196" y="1542"/>
                  </a:cubicBezTo>
                  <a:cubicBezTo>
                    <a:pt x="12803" y="1550"/>
                    <a:pt x="12434" y="1695"/>
                    <a:pt x="12064" y="1804"/>
                  </a:cubicBezTo>
                  <a:cubicBezTo>
                    <a:pt x="11836" y="1872"/>
                    <a:pt x="11593" y="1935"/>
                    <a:pt x="11356" y="1935"/>
                  </a:cubicBezTo>
                  <a:cubicBezTo>
                    <a:pt x="11214" y="1935"/>
                    <a:pt x="11073" y="1912"/>
                    <a:pt x="10939" y="1854"/>
                  </a:cubicBezTo>
                  <a:cubicBezTo>
                    <a:pt x="10584" y="1704"/>
                    <a:pt x="10356" y="1352"/>
                    <a:pt x="10008" y="1140"/>
                  </a:cubicBezTo>
                  <a:cubicBezTo>
                    <a:pt x="9870" y="1053"/>
                    <a:pt x="9703" y="1003"/>
                    <a:pt x="9539" y="1003"/>
                  </a:cubicBezTo>
                  <a:cubicBezTo>
                    <a:pt x="9499" y="1003"/>
                    <a:pt x="9459" y="1006"/>
                    <a:pt x="9419" y="1012"/>
                  </a:cubicBezTo>
                  <a:cubicBezTo>
                    <a:pt x="9217" y="1038"/>
                    <a:pt x="9038" y="1120"/>
                    <a:pt x="8865" y="1198"/>
                  </a:cubicBezTo>
                  <a:cubicBezTo>
                    <a:pt x="8693" y="1278"/>
                    <a:pt x="8526" y="1360"/>
                    <a:pt x="8354" y="1408"/>
                  </a:cubicBezTo>
                  <a:cubicBezTo>
                    <a:pt x="8262" y="1433"/>
                    <a:pt x="8169" y="1447"/>
                    <a:pt x="8077" y="1447"/>
                  </a:cubicBezTo>
                  <a:cubicBezTo>
                    <a:pt x="7996" y="1447"/>
                    <a:pt x="7916" y="1436"/>
                    <a:pt x="7839" y="1412"/>
                  </a:cubicBezTo>
                  <a:cubicBezTo>
                    <a:pt x="7504" y="1311"/>
                    <a:pt x="7242" y="1054"/>
                    <a:pt x="6968" y="842"/>
                  </a:cubicBezTo>
                  <a:cubicBezTo>
                    <a:pt x="6831" y="735"/>
                    <a:pt x="6688" y="631"/>
                    <a:pt x="6530" y="556"/>
                  </a:cubicBezTo>
                  <a:cubicBezTo>
                    <a:pt x="6373" y="481"/>
                    <a:pt x="6205" y="436"/>
                    <a:pt x="6039" y="411"/>
                  </a:cubicBezTo>
                  <a:cubicBezTo>
                    <a:pt x="5908" y="393"/>
                    <a:pt x="5778" y="385"/>
                    <a:pt x="5650" y="385"/>
                  </a:cubicBezTo>
                  <a:cubicBezTo>
                    <a:pt x="5453" y="385"/>
                    <a:pt x="5260" y="402"/>
                    <a:pt x="5074" y="419"/>
                  </a:cubicBezTo>
                  <a:cubicBezTo>
                    <a:pt x="4719" y="460"/>
                    <a:pt x="4377" y="479"/>
                    <a:pt x="4051" y="479"/>
                  </a:cubicBezTo>
                  <a:cubicBezTo>
                    <a:pt x="3815" y="479"/>
                    <a:pt x="3586" y="469"/>
                    <a:pt x="3367" y="451"/>
                  </a:cubicBezTo>
                  <a:cubicBezTo>
                    <a:pt x="2323" y="364"/>
                    <a:pt x="1489" y="191"/>
                    <a:pt x="907" y="111"/>
                  </a:cubicBezTo>
                  <a:cubicBezTo>
                    <a:pt x="616" y="67"/>
                    <a:pt x="390" y="38"/>
                    <a:pt x="236" y="21"/>
                  </a:cubicBezTo>
                  <a:cubicBezTo>
                    <a:pt x="164" y="14"/>
                    <a:pt x="106" y="8"/>
                    <a:pt x="61" y="4"/>
                  </a:cubicBezTo>
                  <a:cubicBezTo>
                    <a:pt x="37" y="2"/>
                    <a:pt x="20" y="0"/>
                    <a:pt x="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0"/>
            <p:cNvSpPr/>
            <p:nvPr/>
          </p:nvSpPr>
          <p:spPr>
            <a:xfrm>
              <a:off x="5555125" y="4870825"/>
              <a:ext cx="542600" cy="64775"/>
            </a:xfrm>
            <a:custGeom>
              <a:avLst/>
              <a:gdLst/>
              <a:ahLst/>
              <a:cxnLst/>
              <a:rect l="l" t="t" r="r" b="b"/>
              <a:pathLst>
                <a:path w="21704" h="2591" extrusionOk="0">
                  <a:moveTo>
                    <a:pt x="10105" y="0"/>
                  </a:moveTo>
                  <a:cubicBezTo>
                    <a:pt x="10089" y="0"/>
                    <a:pt x="10074" y="0"/>
                    <a:pt x="10059" y="1"/>
                  </a:cubicBezTo>
                  <a:cubicBezTo>
                    <a:pt x="9845" y="8"/>
                    <a:pt x="9643" y="69"/>
                    <a:pt x="9454" y="144"/>
                  </a:cubicBezTo>
                  <a:cubicBezTo>
                    <a:pt x="9076" y="295"/>
                    <a:pt x="8731" y="493"/>
                    <a:pt x="8361" y="570"/>
                  </a:cubicBezTo>
                  <a:cubicBezTo>
                    <a:pt x="8250" y="593"/>
                    <a:pt x="8138" y="603"/>
                    <a:pt x="8027" y="603"/>
                  </a:cubicBezTo>
                  <a:cubicBezTo>
                    <a:pt x="7768" y="603"/>
                    <a:pt x="7510" y="548"/>
                    <a:pt x="7267" y="475"/>
                  </a:cubicBezTo>
                  <a:cubicBezTo>
                    <a:pt x="6915" y="372"/>
                    <a:pt x="6579" y="239"/>
                    <a:pt x="6237" y="147"/>
                  </a:cubicBezTo>
                  <a:cubicBezTo>
                    <a:pt x="6016" y="89"/>
                    <a:pt x="5789" y="49"/>
                    <a:pt x="5566" y="49"/>
                  </a:cubicBezTo>
                  <a:cubicBezTo>
                    <a:pt x="5445" y="49"/>
                    <a:pt x="5326" y="61"/>
                    <a:pt x="5210" y="88"/>
                  </a:cubicBezTo>
                  <a:cubicBezTo>
                    <a:pt x="4879" y="162"/>
                    <a:pt x="4598" y="322"/>
                    <a:pt x="4321" y="444"/>
                  </a:cubicBezTo>
                  <a:cubicBezTo>
                    <a:pt x="4080" y="553"/>
                    <a:pt x="3834" y="635"/>
                    <a:pt x="3594" y="635"/>
                  </a:cubicBezTo>
                  <a:cubicBezTo>
                    <a:pt x="3561" y="635"/>
                    <a:pt x="3527" y="633"/>
                    <a:pt x="3494" y="630"/>
                  </a:cubicBezTo>
                  <a:cubicBezTo>
                    <a:pt x="3223" y="604"/>
                    <a:pt x="2977" y="496"/>
                    <a:pt x="2739" y="415"/>
                  </a:cubicBezTo>
                  <a:cubicBezTo>
                    <a:pt x="2540" y="343"/>
                    <a:pt x="2334" y="291"/>
                    <a:pt x="2140" y="291"/>
                  </a:cubicBezTo>
                  <a:cubicBezTo>
                    <a:pt x="2103" y="291"/>
                    <a:pt x="2066" y="293"/>
                    <a:pt x="2031" y="297"/>
                  </a:cubicBezTo>
                  <a:cubicBezTo>
                    <a:pt x="1582" y="340"/>
                    <a:pt x="1216" y="464"/>
                    <a:pt x="917" y="556"/>
                  </a:cubicBezTo>
                  <a:cubicBezTo>
                    <a:pt x="620" y="653"/>
                    <a:pt x="392" y="736"/>
                    <a:pt x="237" y="790"/>
                  </a:cubicBezTo>
                  <a:cubicBezTo>
                    <a:pt x="164" y="816"/>
                    <a:pt x="105" y="836"/>
                    <a:pt x="60" y="852"/>
                  </a:cubicBezTo>
                  <a:cubicBezTo>
                    <a:pt x="21" y="866"/>
                    <a:pt x="1" y="874"/>
                    <a:pt x="1" y="876"/>
                  </a:cubicBezTo>
                  <a:cubicBezTo>
                    <a:pt x="1" y="876"/>
                    <a:pt x="1" y="876"/>
                    <a:pt x="2" y="876"/>
                  </a:cubicBezTo>
                  <a:cubicBezTo>
                    <a:pt x="7" y="876"/>
                    <a:pt x="28" y="871"/>
                    <a:pt x="63" y="862"/>
                  </a:cubicBezTo>
                  <a:cubicBezTo>
                    <a:pt x="110" y="849"/>
                    <a:pt x="169" y="831"/>
                    <a:pt x="243" y="811"/>
                  </a:cubicBezTo>
                  <a:cubicBezTo>
                    <a:pt x="407" y="759"/>
                    <a:pt x="637" y="687"/>
                    <a:pt x="930" y="596"/>
                  </a:cubicBezTo>
                  <a:cubicBezTo>
                    <a:pt x="1228" y="509"/>
                    <a:pt x="1597" y="391"/>
                    <a:pt x="2034" y="356"/>
                  </a:cubicBezTo>
                  <a:cubicBezTo>
                    <a:pt x="2065" y="353"/>
                    <a:pt x="2095" y="351"/>
                    <a:pt x="2126" y="351"/>
                  </a:cubicBezTo>
                  <a:cubicBezTo>
                    <a:pt x="2317" y="351"/>
                    <a:pt x="2514" y="403"/>
                    <a:pt x="2716" y="478"/>
                  </a:cubicBezTo>
                  <a:cubicBezTo>
                    <a:pt x="2951" y="560"/>
                    <a:pt x="3200" y="673"/>
                    <a:pt x="3487" y="704"/>
                  </a:cubicBezTo>
                  <a:cubicBezTo>
                    <a:pt x="3526" y="708"/>
                    <a:pt x="3565" y="710"/>
                    <a:pt x="3604" y="710"/>
                  </a:cubicBezTo>
                  <a:cubicBezTo>
                    <a:pt x="3857" y="710"/>
                    <a:pt x="4113" y="626"/>
                    <a:pt x="4354" y="518"/>
                  </a:cubicBezTo>
                  <a:cubicBezTo>
                    <a:pt x="4634" y="396"/>
                    <a:pt x="4915" y="240"/>
                    <a:pt x="5228" y="172"/>
                  </a:cubicBezTo>
                  <a:cubicBezTo>
                    <a:pt x="5335" y="148"/>
                    <a:pt x="5445" y="138"/>
                    <a:pt x="5556" y="138"/>
                  </a:cubicBezTo>
                  <a:cubicBezTo>
                    <a:pt x="5772" y="138"/>
                    <a:pt x="5994" y="177"/>
                    <a:pt x="6213" y="236"/>
                  </a:cubicBezTo>
                  <a:cubicBezTo>
                    <a:pt x="6547" y="327"/>
                    <a:pt x="6882" y="462"/>
                    <a:pt x="7239" y="568"/>
                  </a:cubicBezTo>
                  <a:cubicBezTo>
                    <a:pt x="7488" y="643"/>
                    <a:pt x="7758" y="703"/>
                    <a:pt x="8034" y="703"/>
                  </a:cubicBezTo>
                  <a:cubicBezTo>
                    <a:pt x="8149" y="703"/>
                    <a:pt x="8265" y="692"/>
                    <a:pt x="8381" y="668"/>
                  </a:cubicBezTo>
                  <a:cubicBezTo>
                    <a:pt x="8773" y="586"/>
                    <a:pt x="9123" y="384"/>
                    <a:pt x="9492" y="240"/>
                  </a:cubicBezTo>
                  <a:cubicBezTo>
                    <a:pt x="9675" y="167"/>
                    <a:pt x="9867" y="111"/>
                    <a:pt x="10063" y="105"/>
                  </a:cubicBezTo>
                  <a:cubicBezTo>
                    <a:pt x="10076" y="105"/>
                    <a:pt x="10089" y="104"/>
                    <a:pt x="10101" y="104"/>
                  </a:cubicBezTo>
                  <a:cubicBezTo>
                    <a:pt x="10284" y="104"/>
                    <a:pt x="10463" y="156"/>
                    <a:pt x="10623" y="253"/>
                  </a:cubicBezTo>
                  <a:cubicBezTo>
                    <a:pt x="10970" y="454"/>
                    <a:pt x="11233" y="819"/>
                    <a:pt x="11660" y="982"/>
                  </a:cubicBezTo>
                  <a:cubicBezTo>
                    <a:pt x="11769" y="1022"/>
                    <a:pt x="11885" y="1039"/>
                    <a:pt x="12001" y="1039"/>
                  </a:cubicBezTo>
                  <a:cubicBezTo>
                    <a:pt x="12108" y="1039"/>
                    <a:pt x="12214" y="1024"/>
                    <a:pt x="12315" y="998"/>
                  </a:cubicBezTo>
                  <a:cubicBezTo>
                    <a:pt x="12526" y="946"/>
                    <a:pt x="12720" y="859"/>
                    <a:pt x="12910" y="773"/>
                  </a:cubicBezTo>
                  <a:cubicBezTo>
                    <a:pt x="13098" y="688"/>
                    <a:pt x="13284" y="602"/>
                    <a:pt x="13476" y="548"/>
                  </a:cubicBezTo>
                  <a:cubicBezTo>
                    <a:pt x="13584" y="517"/>
                    <a:pt x="13696" y="498"/>
                    <a:pt x="13805" y="498"/>
                  </a:cubicBezTo>
                  <a:cubicBezTo>
                    <a:pt x="13887" y="498"/>
                    <a:pt x="13968" y="509"/>
                    <a:pt x="14046" y="533"/>
                  </a:cubicBezTo>
                  <a:cubicBezTo>
                    <a:pt x="14228" y="584"/>
                    <a:pt x="14380" y="711"/>
                    <a:pt x="14516" y="847"/>
                  </a:cubicBezTo>
                  <a:cubicBezTo>
                    <a:pt x="14654" y="984"/>
                    <a:pt x="14781" y="1136"/>
                    <a:pt x="14934" y="1265"/>
                  </a:cubicBezTo>
                  <a:cubicBezTo>
                    <a:pt x="15010" y="1328"/>
                    <a:pt x="15093" y="1387"/>
                    <a:pt x="15183" y="1431"/>
                  </a:cubicBezTo>
                  <a:cubicBezTo>
                    <a:pt x="15277" y="1466"/>
                    <a:pt x="15369" y="1509"/>
                    <a:pt x="15468" y="1519"/>
                  </a:cubicBezTo>
                  <a:cubicBezTo>
                    <a:pt x="15541" y="1532"/>
                    <a:pt x="15614" y="1538"/>
                    <a:pt x="15687" y="1538"/>
                  </a:cubicBezTo>
                  <a:cubicBezTo>
                    <a:pt x="15808" y="1538"/>
                    <a:pt x="15928" y="1522"/>
                    <a:pt x="16043" y="1498"/>
                  </a:cubicBezTo>
                  <a:cubicBezTo>
                    <a:pt x="16412" y="1423"/>
                    <a:pt x="16746" y="1282"/>
                    <a:pt x="17081" y="1193"/>
                  </a:cubicBezTo>
                  <a:cubicBezTo>
                    <a:pt x="17251" y="1148"/>
                    <a:pt x="17427" y="1114"/>
                    <a:pt x="17597" y="1114"/>
                  </a:cubicBezTo>
                  <a:cubicBezTo>
                    <a:pt x="17755" y="1114"/>
                    <a:pt x="17906" y="1144"/>
                    <a:pt x="18039" y="1223"/>
                  </a:cubicBezTo>
                  <a:cubicBezTo>
                    <a:pt x="18322" y="1368"/>
                    <a:pt x="18463" y="1671"/>
                    <a:pt x="18616" y="1931"/>
                  </a:cubicBezTo>
                  <a:cubicBezTo>
                    <a:pt x="18762" y="2193"/>
                    <a:pt x="18959" y="2459"/>
                    <a:pt x="19247" y="2547"/>
                  </a:cubicBezTo>
                  <a:cubicBezTo>
                    <a:pt x="19340" y="2577"/>
                    <a:pt x="19434" y="2591"/>
                    <a:pt x="19526" y="2591"/>
                  </a:cubicBezTo>
                  <a:cubicBezTo>
                    <a:pt x="19713" y="2591"/>
                    <a:pt x="19894" y="2536"/>
                    <a:pt x="20046" y="2460"/>
                  </a:cubicBezTo>
                  <a:cubicBezTo>
                    <a:pt x="20276" y="2346"/>
                    <a:pt x="20466" y="2188"/>
                    <a:pt x="20613" y="2018"/>
                  </a:cubicBezTo>
                  <a:cubicBezTo>
                    <a:pt x="20900" y="1667"/>
                    <a:pt x="21042" y="1306"/>
                    <a:pt x="21187" y="1031"/>
                  </a:cubicBezTo>
                  <a:cubicBezTo>
                    <a:pt x="21325" y="750"/>
                    <a:pt x="21450" y="543"/>
                    <a:pt x="21547" y="411"/>
                  </a:cubicBezTo>
                  <a:cubicBezTo>
                    <a:pt x="21644" y="279"/>
                    <a:pt x="21704" y="217"/>
                    <a:pt x="21701" y="213"/>
                  </a:cubicBezTo>
                  <a:lnTo>
                    <a:pt x="21701" y="213"/>
                  </a:lnTo>
                  <a:cubicBezTo>
                    <a:pt x="21700" y="213"/>
                    <a:pt x="21633" y="269"/>
                    <a:pt x="21529" y="398"/>
                  </a:cubicBezTo>
                  <a:cubicBezTo>
                    <a:pt x="21426" y="528"/>
                    <a:pt x="21295" y="734"/>
                    <a:pt x="21150" y="1011"/>
                  </a:cubicBezTo>
                  <a:cubicBezTo>
                    <a:pt x="21000" y="1284"/>
                    <a:pt x="20851" y="1644"/>
                    <a:pt x="20568" y="1979"/>
                  </a:cubicBezTo>
                  <a:cubicBezTo>
                    <a:pt x="20425" y="2143"/>
                    <a:pt x="20239" y="2293"/>
                    <a:pt x="20017" y="2400"/>
                  </a:cubicBezTo>
                  <a:cubicBezTo>
                    <a:pt x="19872" y="2470"/>
                    <a:pt x="19704" y="2518"/>
                    <a:pt x="19534" y="2518"/>
                  </a:cubicBezTo>
                  <a:cubicBezTo>
                    <a:pt x="19446" y="2518"/>
                    <a:pt x="19358" y="2506"/>
                    <a:pt x="19271" y="2476"/>
                  </a:cubicBezTo>
                  <a:cubicBezTo>
                    <a:pt x="19010" y="2395"/>
                    <a:pt x="18831" y="2153"/>
                    <a:pt x="18686" y="1891"/>
                  </a:cubicBezTo>
                  <a:cubicBezTo>
                    <a:pt x="18611" y="1759"/>
                    <a:pt x="18537" y="1620"/>
                    <a:pt x="18445" y="1486"/>
                  </a:cubicBezTo>
                  <a:cubicBezTo>
                    <a:pt x="18352" y="1355"/>
                    <a:pt x="18236" y="1224"/>
                    <a:pt x="18081" y="1147"/>
                  </a:cubicBezTo>
                  <a:cubicBezTo>
                    <a:pt x="17936" y="1059"/>
                    <a:pt x="17762" y="1025"/>
                    <a:pt x="17591" y="1025"/>
                  </a:cubicBezTo>
                  <a:cubicBezTo>
                    <a:pt x="17587" y="1025"/>
                    <a:pt x="17583" y="1025"/>
                    <a:pt x="17578" y="1025"/>
                  </a:cubicBezTo>
                  <a:cubicBezTo>
                    <a:pt x="17570" y="1025"/>
                    <a:pt x="17561" y="1025"/>
                    <a:pt x="17553" y="1025"/>
                  </a:cubicBezTo>
                  <a:cubicBezTo>
                    <a:pt x="17385" y="1025"/>
                    <a:pt x="17221" y="1065"/>
                    <a:pt x="17057" y="1104"/>
                  </a:cubicBezTo>
                  <a:cubicBezTo>
                    <a:pt x="16716" y="1194"/>
                    <a:pt x="16380" y="1333"/>
                    <a:pt x="16023" y="1403"/>
                  </a:cubicBezTo>
                  <a:cubicBezTo>
                    <a:pt x="15917" y="1426"/>
                    <a:pt x="15807" y="1440"/>
                    <a:pt x="15697" y="1440"/>
                  </a:cubicBezTo>
                  <a:cubicBezTo>
                    <a:pt x="15444" y="1440"/>
                    <a:pt x="15193" y="1368"/>
                    <a:pt x="14998" y="1188"/>
                  </a:cubicBezTo>
                  <a:cubicBezTo>
                    <a:pt x="14855" y="1066"/>
                    <a:pt x="14730" y="917"/>
                    <a:pt x="14589" y="776"/>
                  </a:cubicBezTo>
                  <a:cubicBezTo>
                    <a:pt x="14448" y="635"/>
                    <a:pt x="14284" y="494"/>
                    <a:pt x="14075" y="435"/>
                  </a:cubicBezTo>
                  <a:cubicBezTo>
                    <a:pt x="13987" y="407"/>
                    <a:pt x="13895" y="395"/>
                    <a:pt x="13802" y="395"/>
                  </a:cubicBezTo>
                  <a:cubicBezTo>
                    <a:pt x="13682" y="395"/>
                    <a:pt x="13561" y="416"/>
                    <a:pt x="13448" y="448"/>
                  </a:cubicBezTo>
                  <a:cubicBezTo>
                    <a:pt x="13245" y="505"/>
                    <a:pt x="13056" y="593"/>
                    <a:pt x="12866" y="678"/>
                  </a:cubicBezTo>
                  <a:cubicBezTo>
                    <a:pt x="12678" y="763"/>
                    <a:pt x="12488" y="848"/>
                    <a:pt x="12290" y="897"/>
                  </a:cubicBezTo>
                  <a:cubicBezTo>
                    <a:pt x="12195" y="921"/>
                    <a:pt x="12097" y="935"/>
                    <a:pt x="12001" y="935"/>
                  </a:cubicBezTo>
                  <a:cubicBezTo>
                    <a:pt x="11896" y="935"/>
                    <a:pt x="11793" y="919"/>
                    <a:pt x="11694" y="883"/>
                  </a:cubicBezTo>
                  <a:cubicBezTo>
                    <a:pt x="11309" y="740"/>
                    <a:pt x="11045" y="382"/>
                    <a:pt x="10676" y="163"/>
                  </a:cubicBezTo>
                  <a:cubicBezTo>
                    <a:pt x="10506" y="58"/>
                    <a:pt x="10304" y="0"/>
                    <a:pt x="101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0"/>
            <p:cNvSpPr/>
            <p:nvPr/>
          </p:nvSpPr>
          <p:spPr>
            <a:xfrm>
              <a:off x="5553875" y="4757225"/>
              <a:ext cx="284375" cy="33350"/>
            </a:xfrm>
            <a:custGeom>
              <a:avLst/>
              <a:gdLst/>
              <a:ahLst/>
              <a:cxnLst/>
              <a:rect l="l" t="t" r="r" b="b"/>
              <a:pathLst>
                <a:path w="11375" h="1334" extrusionOk="0">
                  <a:moveTo>
                    <a:pt x="1395" y="0"/>
                  </a:moveTo>
                  <a:cubicBezTo>
                    <a:pt x="1372" y="0"/>
                    <a:pt x="1349" y="1"/>
                    <a:pt x="1326" y="2"/>
                  </a:cubicBezTo>
                  <a:cubicBezTo>
                    <a:pt x="1008" y="15"/>
                    <a:pt x="758" y="176"/>
                    <a:pt x="569" y="321"/>
                  </a:cubicBezTo>
                  <a:cubicBezTo>
                    <a:pt x="379" y="471"/>
                    <a:pt x="240" y="633"/>
                    <a:pt x="152" y="779"/>
                  </a:cubicBezTo>
                  <a:cubicBezTo>
                    <a:pt x="63" y="926"/>
                    <a:pt x="26" y="1058"/>
                    <a:pt x="18" y="1148"/>
                  </a:cubicBezTo>
                  <a:cubicBezTo>
                    <a:pt x="10" y="1238"/>
                    <a:pt x="24" y="1284"/>
                    <a:pt x="24" y="1284"/>
                  </a:cubicBezTo>
                  <a:cubicBezTo>
                    <a:pt x="25" y="1284"/>
                    <a:pt x="25" y="1284"/>
                    <a:pt x="25" y="1284"/>
                  </a:cubicBezTo>
                  <a:cubicBezTo>
                    <a:pt x="37" y="1284"/>
                    <a:pt x="0" y="1080"/>
                    <a:pt x="186" y="801"/>
                  </a:cubicBezTo>
                  <a:cubicBezTo>
                    <a:pt x="277" y="662"/>
                    <a:pt x="416" y="510"/>
                    <a:pt x="605" y="368"/>
                  </a:cubicBezTo>
                  <a:cubicBezTo>
                    <a:pt x="794" y="230"/>
                    <a:pt x="1034" y="83"/>
                    <a:pt x="1330" y="76"/>
                  </a:cubicBezTo>
                  <a:cubicBezTo>
                    <a:pt x="1346" y="76"/>
                    <a:pt x="1362" y="75"/>
                    <a:pt x="1379" y="75"/>
                  </a:cubicBezTo>
                  <a:cubicBezTo>
                    <a:pt x="1656" y="75"/>
                    <a:pt x="1966" y="180"/>
                    <a:pt x="2186" y="418"/>
                  </a:cubicBezTo>
                  <a:cubicBezTo>
                    <a:pt x="2302" y="544"/>
                    <a:pt x="2399" y="700"/>
                    <a:pt x="2507" y="856"/>
                  </a:cubicBezTo>
                  <a:cubicBezTo>
                    <a:pt x="2616" y="1010"/>
                    <a:pt x="2736" y="1182"/>
                    <a:pt x="2934" y="1279"/>
                  </a:cubicBezTo>
                  <a:cubicBezTo>
                    <a:pt x="3007" y="1314"/>
                    <a:pt x="3090" y="1333"/>
                    <a:pt x="3173" y="1333"/>
                  </a:cubicBezTo>
                  <a:cubicBezTo>
                    <a:pt x="3201" y="1333"/>
                    <a:pt x="3229" y="1331"/>
                    <a:pt x="3257" y="1327"/>
                  </a:cubicBezTo>
                  <a:cubicBezTo>
                    <a:pt x="3368" y="1309"/>
                    <a:pt x="3471" y="1256"/>
                    <a:pt x="3558" y="1188"/>
                  </a:cubicBezTo>
                  <a:cubicBezTo>
                    <a:pt x="3732" y="1052"/>
                    <a:pt x="3855" y="873"/>
                    <a:pt x="4001" y="717"/>
                  </a:cubicBezTo>
                  <a:cubicBezTo>
                    <a:pt x="4073" y="640"/>
                    <a:pt x="4150" y="567"/>
                    <a:pt x="4237" y="511"/>
                  </a:cubicBezTo>
                  <a:cubicBezTo>
                    <a:pt x="4281" y="484"/>
                    <a:pt x="4327" y="461"/>
                    <a:pt x="4377" y="447"/>
                  </a:cubicBezTo>
                  <a:cubicBezTo>
                    <a:pt x="4401" y="439"/>
                    <a:pt x="4425" y="428"/>
                    <a:pt x="4450" y="422"/>
                  </a:cubicBezTo>
                  <a:lnTo>
                    <a:pt x="4527" y="413"/>
                  </a:lnTo>
                  <a:cubicBezTo>
                    <a:pt x="4553" y="409"/>
                    <a:pt x="4580" y="408"/>
                    <a:pt x="4606" y="408"/>
                  </a:cubicBezTo>
                  <a:cubicBezTo>
                    <a:pt x="4789" y="408"/>
                    <a:pt x="4975" y="481"/>
                    <a:pt x="5149" y="571"/>
                  </a:cubicBezTo>
                  <a:cubicBezTo>
                    <a:pt x="5550" y="774"/>
                    <a:pt x="5916" y="1079"/>
                    <a:pt x="6377" y="1137"/>
                  </a:cubicBezTo>
                  <a:cubicBezTo>
                    <a:pt x="6415" y="1141"/>
                    <a:pt x="6452" y="1145"/>
                    <a:pt x="6489" y="1145"/>
                  </a:cubicBezTo>
                  <a:cubicBezTo>
                    <a:pt x="6509" y="1145"/>
                    <a:pt x="6528" y="1144"/>
                    <a:pt x="6548" y="1141"/>
                  </a:cubicBezTo>
                  <a:cubicBezTo>
                    <a:pt x="6604" y="1137"/>
                    <a:pt x="6661" y="1132"/>
                    <a:pt x="6715" y="1115"/>
                  </a:cubicBezTo>
                  <a:cubicBezTo>
                    <a:pt x="6824" y="1086"/>
                    <a:pt x="6926" y="1039"/>
                    <a:pt x="7017" y="984"/>
                  </a:cubicBezTo>
                  <a:cubicBezTo>
                    <a:pt x="7201" y="871"/>
                    <a:pt x="7356" y="736"/>
                    <a:pt x="7517" y="623"/>
                  </a:cubicBezTo>
                  <a:cubicBezTo>
                    <a:pt x="7676" y="510"/>
                    <a:pt x="7845" y="421"/>
                    <a:pt x="8023" y="406"/>
                  </a:cubicBezTo>
                  <a:cubicBezTo>
                    <a:pt x="8045" y="403"/>
                    <a:pt x="8067" y="402"/>
                    <a:pt x="8089" y="402"/>
                  </a:cubicBezTo>
                  <a:cubicBezTo>
                    <a:pt x="8243" y="402"/>
                    <a:pt x="8394" y="453"/>
                    <a:pt x="8536" y="510"/>
                  </a:cubicBezTo>
                  <a:cubicBezTo>
                    <a:pt x="8696" y="578"/>
                    <a:pt x="8855" y="650"/>
                    <a:pt x="9014" y="701"/>
                  </a:cubicBezTo>
                  <a:cubicBezTo>
                    <a:pt x="9173" y="753"/>
                    <a:pt x="9331" y="785"/>
                    <a:pt x="9481" y="810"/>
                  </a:cubicBezTo>
                  <a:cubicBezTo>
                    <a:pt x="9629" y="830"/>
                    <a:pt x="9771" y="839"/>
                    <a:pt x="9905" y="839"/>
                  </a:cubicBezTo>
                  <a:cubicBezTo>
                    <a:pt x="10321" y="839"/>
                    <a:pt x="10664" y="753"/>
                    <a:pt x="10903" y="663"/>
                  </a:cubicBezTo>
                  <a:cubicBezTo>
                    <a:pt x="11062" y="604"/>
                    <a:pt x="11180" y="544"/>
                    <a:pt x="11258" y="501"/>
                  </a:cubicBezTo>
                  <a:cubicBezTo>
                    <a:pt x="11335" y="456"/>
                    <a:pt x="11374" y="431"/>
                    <a:pt x="11372" y="427"/>
                  </a:cubicBezTo>
                  <a:cubicBezTo>
                    <a:pt x="11372" y="427"/>
                    <a:pt x="11372" y="427"/>
                    <a:pt x="11371" y="427"/>
                  </a:cubicBezTo>
                  <a:cubicBezTo>
                    <a:pt x="11352" y="427"/>
                    <a:pt x="11192" y="524"/>
                    <a:pt x="10890" y="625"/>
                  </a:cubicBezTo>
                  <a:cubicBezTo>
                    <a:pt x="10662" y="700"/>
                    <a:pt x="10344" y="773"/>
                    <a:pt x="9962" y="773"/>
                  </a:cubicBezTo>
                  <a:cubicBezTo>
                    <a:pt x="9814" y="773"/>
                    <a:pt x="9657" y="762"/>
                    <a:pt x="9493" y="737"/>
                  </a:cubicBezTo>
                  <a:cubicBezTo>
                    <a:pt x="9346" y="710"/>
                    <a:pt x="9193" y="677"/>
                    <a:pt x="9040" y="624"/>
                  </a:cubicBezTo>
                  <a:cubicBezTo>
                    <a:pt x="8886" y="572"/>
                    <a:pt x="8734" y="501"/>
                    <a:pt x="8569" y="429"/>
                  </a:cubicBezTo>
                  <a:cubicBezTo>
                    <a:pt x="8423" y="369"/>
                    <a:pt x="8259" y="310"/>
                    <a:pt x="8082" y="310"/>
                  </a:cubicBezTo>
                  <a:cubicBezTo>
                    <a:pt x="8060" y="310"/>
                    <a:pt x="8038" y="311"/>
                    <a:pt x="8015" y="313"/>
                  </a:cubicBezTo>
                  <a:cubicBezTo>
                    <a:pt x="7813" y="330"/>
                    <a:pt x="7626" y="428"/>
                    <a:pt x="7461" y="544"/>
                  </a:cubicBezTo>
                  <a:cubicBezTo>
                    <a:pt x="7295" y="660"/>
                    <a:pt x="7140" y="792"/>
                    <a:pt x="6966" y="897"/>
                  </a:cubicBezTo>
                  <a:cubicBezTo>
                    <a:pt x="6821" y="987"/>
                    <a:pt x="6658" y="1041"/>
                    <a:pt x="6488" y="1041"/>
                  </a:cubicBezTo>
                  <a:cubicBezTo>
                    <a:pt x="6455" y="1041"/>
                    <a:pt x="6422" y="1039"/>
                    <a:pt x="6389" y="1035"/>
                  </a:cubicBezTo>
                  <a:cubicBezTo>
                    <a:pt x="5971" y="984"/>
                    <a:pt x="5608" y="689"/>
                    <a:pt x="5197" y="478"/>
                  </a:cubicBezTo>
                  <a:cubicBezTo>
                    <a:pt x="5017" y="385"/>
                    <a:pt x="4817" y="304"/>
                    <a:pt x="4607" y="304"/>
                  </a:cubicBezTo>
                  <a:cubicBezTo>
                    <a:pt x="4577" y="304"/>
                    <a:pt x="4547" y="305"/>
                    <a:pt x="4517" y="309"/>
                  </a:cubicBezTo>
                  <a:lnTo>
                    <a:pt x="4427" y="320"/>
                  </a:lnTo>
                  <a:cubicBezTo>
                    <a:pt x="4398" y="327"/>
                    <a:pt x="4371" y="339"/>
                    <a:pt x="4342" y="349"/>
                  </a:cubicBezTo>
                  <a:cubicBezTo>
                    <a:pt x="4284" y="365"/>
                    <a:pt x="4232" y="393"/>
                    <a:pt x="4181" y="423"/>
                  </a:cubicBezTo>
                  <a:cubicBezTo>
                    <a:pt x="4083" y="487"/>
                    <a:pt x="4000" y="567"/>
                    <a:pt x="3925" y="647"/>
                  </a:cubicBezTo>
                  <a:cubicBezTo>
                    <a:pt x="3775" y="810"/>
                    <a:pt x="3652" y="986"/>
                    <a:pt x="3496" y="1109"/>
                  </a:cubicBezTo>
                  <a:cubicBezTo>
                    <a:pt x="3400" y="1191"/>
                    <a:pt x="3282" y="1235"/>
                    <a:pt x="3165" y="1235"/>
                  </a:cubicBezTo>
                  <a:cubicBezTo>
                    <a:pt x="3100" y="1235"/>
                    <a:pt x="3035" y="1221"/>
                    <a:pt x="2975" y="1191"/>
                  </a:cubicBezTo>
                  <a:cubicBezTo>
                    <a:pt x="2808" y="1112"/>
                    <a:pt x="2690" y="954"/>
                    <a:pt x="2583" y="803"/>
                  </a:cubicBezTo>
                  <a:cubicBezTo>
                    <a:pt x="2475" y="650"/>
                    <a:pt x="2376" y="493"/>
                    <a:pt x="2250" y="358"/>
                  </a:cubicBezTo>
                  <a:cubicBezTo>
                    <a:pt x="2011" y="108"/>
                    <a:pt x="1686" y="0"/>
                    <a:pt x="1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0"/>
            <p:cNvSpPr/>
            <p:nvPr/>
          </p:nvSpPr>
          <p:spPr>
            <a:xfrm>
              <a:off x="5560050" y="5005225"/>
              <a:ext cx="562875" cy="37800"/>
            </a:xfrm>
            <a:custGeom>
              <a:avLst/>
              <a:gdLst/>
              <a:ahLst/>
              <a:cxnLst/>
              <a:rect l="l" t="t" r="r" b="b"/>
              <a:pathLst>
                <a:path w="22515" h="1512" extrusionOk="0">
                  <a:moveTo>
                    <a:pt x="16409" y="1"/>
                  </a:moveTo>
                  <a:cubicBezTo>
                    <a:pt x="16226" y="1"/>
                    <a:pt x="16041" y="31"/>
                    <a:pt x="15865" y="94"/>
                  </a:cubicBezTo>
                  <a:cubicBezTo>
                    <a:pt x="15149" y="329"/>
                    <a:pt x="14600" y="940"/>
                    <a:pt x="13847" y="1155"/>
                  </a:cubicBezTo>
                  <a:cubicBezTo>
                    <a:pt x="13717" y="1193"/>
                    <a:pt x="13584" y="1210"/>
                    <a:pt x="13449" y="1210"/>
                  </a:cubicBezTo>
                  <a:cubicBezTo>
                    <a:pt x="13196" y="1210"/>
                    <a:pt x="12939" y="1149"/>
                    <a:pt x="12695" y="1049"/>
                  </a:cubicBezTo>
                  <a:cubicBezTo>
                    <a:pt x="12320" y="897"/>
                    <a:pt x="11963" y="679"/>
                    <a:pt x="11571" y="509"/>
                  </a:cubicBezTo>
                  <a:cubicBezTo>
                    <a:pt x="11271" y="373"/>
                    <a:pt x="10940" y="291"/>
                    <a:pt x="10612" y="291"/>
                  </a:cubicBezTo>
                  <a:cubicBezTo>
                    <a:pt x="10517" y="291"/>
                    <a:pt x="10421" y="298"/>
                    <a:pt x="10327" y="313"/>
                  </a:cubicBezTo>
                  <a:cubicBezTo>
                    <a:pt x="9911" y="364"/>
                    <a:pt x="9525" y="509"/>
                    <a:pt x="9154" y="650"/>
                  </a:cubicBezTo>
                  <a:cubicBezTo>
                    <a:pt x="8783" y="792"/>
                    <a:pt x="8421" y="937"/>
                    <a:pt x="8052" y="1016"/>
                  </a:cubicBezTo>
                  <a:cubicBezTo>
                    <a:pt x="7874" y="1055"/>
                    <a:pt x="7694" y="1077"/>
                    <a:pt x="7517" y="1077"/>
                  </a:cubicBezTo>
                  <a:cubicBezTo>
                    <a:pt x="7329" y="1077"/>
                    <a:pt x="7144" y="1053"/>
                    <a:pt x="6966" y="999"/>
                  </a:cubicBezTo>
                  <a:cubicBezTo>
                    <a:pt x="6618" y="905"/>
                    <a:pt x="6290" y="755"/>
                    <a:pt x="5941" y="690"/>
                  </a:cubicBezTo>
                  <a:cubicBezTo>
                    <a:pt x="5842" y="671"/>
                    <a:pt x="5741" y="660"/>
                    <a:pt x="5641" y="660"/>
                  </a:cubicBezTo>
                  <a:cubicBezTo>
                    <a:pt x="5565" y="660"/>
                    <a:pt x="5490" y="666"/>
                    <a:pt x="5417" y="679"/>
                  </a:cubicBezTo>
                  <a:cubicBezTo>
                    <a:pt x="5245" y="709"/>
                    <a:pt x="5086" y="771"/>
                    <a:pt x="4937" y="837"/>
                  </a:cubicBezTo>
                  <a:cubicBezTo>
                    <a:pt x="4640" y="970"/>
                    <a:pt x="4363" y="1127"/>
                    <a:pt x="4071" y="1151"/>
                  </a:cubicBezTo>
                  <a:cubicBezTo>
                    <a:pt x="4047" y="1153"/>
                    <a:pt x="4023" y="1154"/>
                    <a:pt x="4000" y="1154"/>
                  </a:cubicBezTo>
                  <a:cubicBezTo>
                    <a:pt x="3736" y="1154"/>
                    <a:pt x="3498" y="1024"/>
                    <a:pt x="3298" y="877"/>
                  </a:cubicBezTo>
                  <a:cubicBezTo>
                    <a:pt x="3077" y="716"/>
                    <a:pt x="2877" y="538"/>
                    <a:pt x="2649" y="421"/>
                  </a:cubicBezTo>
                  <a:cubicBezTo>
                    <a:pt x="2536" y="363"/>
                    <a:pt x="2417" y="322"/>
                    <a:pt x="2296" y="305"/>
                  </a:cubicBezTo>
                  <a:cubicBezTo>
                    <a:pt x="2253" y="301"/>
                    <a:pt x="2211" y="299"/>
                    <a:pt x="2169" y="299"/>
                  </a:cubicBezTo>
                  <a:cubicBezTo>
                    <a:pt x="2093" y="299"/>
                    <a:pt x="2019" y="306"/>
                    <a:pt x="1948" y="321"/>
                  </a:cubicBezTo>
                  <a:cubicBezTo>
                    <a:pt x="1509" y="425"/>
                    <a:pt x="1194" y="653"/>
                    <a:pt x="914" y="776"/>
                  </a:cubicBezTo>
                  <a:cubicBezTo>
                    <a:pt x="680" y="894"/>
                    <a:pt x="471" y="945"/>
                    <a:pt x="316" y="945"/>
                  </a:cubicBezTo>
                  <a:cubicBezTo>
                    <a:pt x="289" y="945"/>
                    <a:pt x="264" y="943"/>
                    <a:pt x="240" y="941"/>
                  </a:cubicBezTo>
                  <a:cubicBezTo>
                    <a:pt x="201" y="934"/>
                    <a:pt x="165" y="931"/>
                    <a:pt x="135" y="925"/>
                  </a:cubicBezTo>
                  <a:cubicBezTo>
                    <a:pt x="107" y="916"/>
                    <a:pt x="83" y="908"/>
                    <a:pt x="62" y="901"/>
                  </a:cubicBezTo>
                  <a:cubicBezTo>
                    <a:pt x="28" y="890"/>
                    <a:pt x="7" y="884"/>
                    <a:pt x="2" y="884"/>
                  </a:cubicBezTo>
                  <a:cubicBezTo>
                    <a:pt x="1" y="884"/>
                    <a:pt x="1" y="884"/>
                    <a:pt x="1" y="885"/>
                  </a:cubicBezTo>
                  <a:cubicBezTo>
                    <a:pt x="0" y="886"/>
                    <a:pt x="19" y="895"/>
                    <a:pt x="59" y="911"/>
                  </a:cubicBezTo>
                  <a:cubicBezTo>
                    <a:pt x="79" y="920"/>
                    <a:pt x="103" y="929"/>
                    <a:pt x="131" y="941"/>
                  </a:cubicBezTo>
                  <a:cubicBezTo>
                    <a:pt x="161" y="948"/>
                    <a:pt x="197" y="954"/>
                    <a:pt x="238" y="961"/>
                  </a:cubicBezTo>
                  <a:cubicBezTo>
                    <a:pt x="269" y="967"/>
                    <a:pt x="304" y="970"/>
                    <a:pt x="342" y="970"/>
                  </a:cubicBezTo>
                  <a:cubicBezTo>
                    <a:pt x="499" y="970"/>
                    <a:pt x="705" y="922"/>
                    <a:pt x="932" y="814"/>
                  </a:cubicBezTo>
                  <a:cubicBezTo>
                    <a:pt x="1216" y="694"/>
                    <a:pt x="1537" y="472"/>
                    <a:pt x="1959" y="379"/>
                  </a:cubicBezTo>
                  <a:cubicBezTo>
                    <a:pt x="2023" y="366"/>
                    <a:pt x="2089" y="360"/>
                    <a:pt x="2156" y="360"/>
                  </a:cubicBezTo>
                  <a:cubicBezTo>
                    <a:pt x="2200" y="360"/>
                    <a:pt x="2243" y="362"/>
                    <a:pt x="2288" y="367"/>
                  </a:cubicBezTo>
                  <a:cubicBezTo>
                    <a:pt x="2399" y="385"/>
                    <a:pt x="2511" y="425"/>
                    <a:pt x="2619" y="480"/>
                  </a:cubicBezTo>
                  <a:cubicBezTo>
                    <a:pt x="2835" y="594"/>
                    <a:pt x="3031" y="771"/>
                    <a:pt x="3254" y="936"/>
                  </a:cubicBezTo>
                  <a:cubicBezTo>
                    <a:pt x="3457" y="1088"/>
                    <a:pt x="3714" y="1234"/>
                    <a:pt x="4004" y="1234"/>
                  </a:cubicBezTo>
                  <a:cubicBezTo>
                    <a:pt x="4028" y="1234"/>
                    <a:pt x="4052" y="1233"/>
                    <a:pt x="4077" y="1231"/>
                  </a:cubicBezTo>
                  <a:cubicBezTo>
                    <a:pt x="4394" y="1208"/>
                    <a:pt x="4679" y="1045"/>
                    <a:pt x="4973" y="917"/>
                  </a:cubicBezTo>
                  <a:cubicBezTo>
                    <a:pt x="5119" y="852"/>
                    <a:pt x="5272" y="795"/>
                    <a:pt x="5432" y="768"/>
                  </a:cubicBezTo>
                  <a:cubicBezTo>
                    <a:pt x="5497" y="756"/>
                    <a:pt x="5564" y="751"/>
                    <a:pt x="5631" y="751"/>
                  </a:cubicBezTo>
                  <a:cubicBezTo>
                    <a:pt x="5728" y="751"/>
                    <a:pt x="5827" y="762"/>
                    <a:pt x="5924" y="781"/>
                  </a:cubicBezTo>
                  <a:cubicBezTo>
                    <a:pt x="6258" y="844"/>
                    <a:pt x="6583" y="993"/>
                    <a:pt x="6941" y="1092"/>
                  </a:cubicBezTo>
                  <a:cubicBezTo>
                    <a:pt x="7127" y="1149"/>
                    <a:pt x="7325" y="1176"/>
                    <a:pt x="7525" y="1176"/>
                  </a:cubicBezTo>
                  <a:cubicBezTo>
                    <a:pt x="7708" y="1176"/>
                    <a:pt x="7893" y="1154"/>
                    <a:pt x="8073" y="1113"/>
                  </a:cubicBezTo>
                  <a:cubicBezTo>
                    <a:pt x="8454" y="1033"/>
                    <a:pt x="8820" y="887"/>
                    <a:pt x="9191" y="747"/>
                  </a:cubicBezTo>
                  <a:cubicBezTo>
                    <a:pt x="9561" y="606"/>
                    <a:pt x="9941" y="465"/>
                    <a:pt x="10341" y="416"/>
                  </a:cubicBezTo>
                  <a:cubicBezTo>
                    <a:pt x="10431" y="402"/>
                    <a:pt x="10521" y="396"/>
                    <a:pt x="10612" y="396"/>
                  </a:cubicBezTo>
                  <a:cubicBezTo>
                    <a:pt x="10924" y="396"/>
                    <a:pt x="11236" y="473"/>
                    <a:pt x="11530" y="605"/>
                  </a:cubicBezTo>
                  <a:cubicBezTo>
                    <a:pt x="11912" y="771"/>
                    <a:pt x="12269" y="989"/>
                    <a:pt x="12656" y="1146"/>
                  </a:cubicBezTo>
                  <a:cubicBezTo>
                    <a:pt x="12905" y="1249"/>
                    <a:pt x="13179" y="1314"/>
                    <a:pt x="13448" y="1314"/>
                  </a:cubicBezTo>
                  <a:cubicBezTo>
                    <a:pt x="13592" y="1314"/>
                    <a:pt x="13735" y="1296"/>
                    <a:pt x="13873" y="1255"/>
                  </a:cubicBezTo>
                  <a:cubicBezTo>
                    <a:pt x="14270" y="1144"/>
                    <a:pt x="14605" y="923"/>
                    <a:pt x="14924" y="715"/>
                  </a:cubicBezTo>
                  <a:cubicBezTo>
                    <a:pt x="15244" y="507"/>
                    <a:pt x="15556" y="299"/>
                    <a:pt x="15895" y="185"/>
                  </a:cubicBezTo>
                  <a:cubicBezTo>
                    <a:pt x="16065" y="125"/>
                    <a:pt x="16242" y="96"/>
                    <a:pt x="16416" y="96"/>
                  </a:cubicBezTo>
                  <a:cubicBezTo>
                    <a:pt x="16587" y="96"/>
                    <a:pt x="16756" y="123"/>
                    <a:pt x="16914" y="177"/>
                  </a:cubicBezTo>
                  <a:cubicBezTo>
                    <a:pt x="17238" y="276"/>
                    <a:pt x="17525" y="455"/>
                    <a:pt x="17796" y="628"/>
                  </a:cubicBezTo>
                  <a:cubicBezTo>
                    <a:pt x="18069" y="803"/>
                    <a:pt x="18326" y="985"/>
                    <a:pt x="18592" y="1133"/>
                  </a:cubicBezTo>
                  <a:cubicBezTo>
                    <a:pt x="18856" y="1284"/>
                    <a:pt x="19134" y="1391"/>
                    <a:pt x="19407" y="1452"/>
                  </a:cubicBezTo>
                  <a:cubicBezTo>
                    <a:pt x="19608" y="1494"/>
                    <a:pt x="19804" y="1512"/>
                    <a:pt x="19992" y="1512"/>
                  </a:cubicBezTo>
                  <a:cubicBezTo>
                    <a:pt x="20322" y="1512"/>
                    <a:pt x="20629" y="1457"/>
                    <a:pt x="20897" y="1374"/>
                  </a:cubicBezTo>
                  <a:cubicBezTo>
                    <a:pt x="21321" y="1243"/>
                    <a:pt x="21651" y="1038"/>
                    <a:pt x="21893" y="844"/>
                  </a:cubicBezTo>
                  <a:cubicBezTo>
                    <a:pt x="22138" y="651"/>
                    <a:pt x="22285" y="455"/>
                    <a:pt x="22384" y="326"/>
                  </a:cubicBezTo>
                  <a:cubicBezTo>
                    <a:pt x="22425" y="261"/>
                    <a:pt x="22457" y="209"/>
                    <a:pt x="22482" y="169"/>
                  </a:cubicBezTo>
                  <a:cubicBezTo>
                    <a:pt x="22504" y="133"/>
                    <a:pt x="22515" y="115"/>
                    <a:pt x="22513" y="114"/>
                  </a:cubicBezTo>
                  <a:cubicBezTo>
                    <a:pt x="22513" y="113"/>
                    <a:pt x="22512" y="113"/>
                    <a:pt x="22512" y="113"/>
                  </a:cubicBezTo>
                  <a:cubicBezTo>
                    <a:pt x="22491" y="113"/>
                    <a:pt x="22343" y="438"/>
                    <a:pt x="21868" y="812"/>
                  </a:cubicBezTo>
                  <a:cubicBezTo>
                    <a:pt x="21626" y="998"/>
                    <a:pt x="21297" y="1194"/>
                    <a:pt x="20880" y="1318"/>
                  </a:cubicBezTo>
                  <a:cubicBezTo>
                    <a:pt x="20623" y="1393"/>
                    <a:pt x="20332" y="1443"/>
                    <a:pt x="20021" y="1443"/>
                  </a:cubicBezTo>
                  <a:cubicBezTo>
                    <a:pt x="19828" y="1443"/>
                    <a:pt x="19628" y="1424"/>
                    <a:pt x="19423" y="1380"/>
                  </a:cubicBezTo>
                  <a:cubicBezTo>
                    <a:pt x="19157" y="1318"/>
                    <a:pt x="18891" y="1213"/>
                    <a:pt x="18632" y="1063"/>
                  </a:cubicBezTo>
                  <a:cubicBezTo>
                    <a:pt x="18372" y="915"/>
                    <a:pt x="18117" y="734"/>
                    <a:pt x="17844" y="555"/>
                  </a:cubicBezTo>
                  <a:cubicBezTo>
                    <a:pt x="17571" y="379"/>
                    <a:pt x="17281" y="194"/>
                    <a:pt x="16941" y="88"/>
                  </a:cubicBezTo>
                  <a:cubicBezTo>
                    <a:pt x="16774" y="31"/>
                    <a:pt x="16593" y="1"/>
                    <a:pt x="16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0"/>
            <p:cNvSpPr/>
            <p:nvPr/>
          </p:nvSpPr>
          <p:spPr>
            <a:xfrm>
              <a:off x="5572525" y="4160975"/>
              <a:ext cx="622725" cy="70700"/>
            </a:xfrm>
            <a:custGeom>
              <a:avLst/>
              <a:gdLst/>
              <a:ahLst/>
              <a:cxnLst/>
              <a:rect l="l" t="t" r="r" b="b"/>
              <a:pathLst>
                <a:path w="24909" h="2828" extrusionOk="0">
                  <a:moveTo>
                    <a:pt x="1" y="1"/>
                  </a:moveTo>
                  <a:cubicBezTo>
                    <a:pt x="1" y="1"/>
                    <a:pt x="1" y="1"/>
                    <a:pt x="0" y="1"/>
                  </a:cubicBezTo>
                  <a:cubicBezTo>
                    <a:pt x="0" y="1"/>
                    <a:pt x="48" y="82"/>
                    <a:pt x="182" y="198"/>
                  </a:cubicBezTo>
                  <a:cubicBezTo>
                    <a:pt x="317" y="313"/>
                    <a:pt x="549" y="452"/>
                    <a:pt x="880" y="525"/>
                  </a:cubicBezTo>
                  <a:cubicBezTo>
                    <a:pt x="1078" y="572"/>
                    <a:pt x="1308" y="592"/>
                    <a:pt x="1563" y="592"/>
                  </a:cubicBezTo>
                  <a:cubicBezTo>
                    <a:pt x="1732" y="592"/>
                    <a:pt x="1911" y="583"/>
                    <a:pt x="2099" y="567"/>
                  </a:cubicBezTo>
                  <a:cubicBezTo>
                    <a:pt x="2307" y="555"/>
                    <a:pt x="2532" y="534"/>
                    <a:pt x="2766" y="534"/>
                  </a:cubicBezTo>
                  <a:cubicBezTo>
                    <a:pt x="3060" y="534"/>
                    <a:pt x="3370" y="567"/>
                    <a:pt x="3677" y="690"/>
                  </a:cubicBezTo>
                  <a:cubicBezTo>
                    <a:pt x="3951" y="800"/>
                    <a:pt x="4212" y="972"/>
                    <a:pt x="4501" y="1130"/>
                  </a:cubicBezTo>
                  <a:cubicBezTo>
                    <a:pt x="4645" y="1208"/>
                    <a:pt x="4797" y="1283"/>
                    <a:pt x="4962" y="1338"/>
                  </a:cubicBezTo>
                  <a:cubicBezTo>
                    <a:pt x="5127" y="1391"/>
                    <a:pt x="5304" y="1420"/>
                    <a:pt x="5482" y="1427"/>
                  </a:cubicBezTo>
                  <a:cubicBezTo>
                    <a:pt x="5520" y="1428"/>
                    <a:pt x="5558" y="1429"/>
                    <a:pt x="5597" y="1429"/>
                  </a:cubicBezTo>
                  <a:cubicBezTo>
                    <a:pt x="6195" y="1429"/>
                    <a:pt x="6800" y="1211"/>
                    <a:pt x="7435" y="1211"/>
                  </a:cubicBezTo>
                  <a:cubicBezTo>
                    <a:pt x="7525" y="1211"/>
                    <a:pt x="7615" y="1216"/>
                    <a:pt x="7706" y="1226"/>
                  </a:cubicBezTo>
                  <a:cubicBezTo>
                    <a:pt x="8091" y="1270"/>
                    <a:pt x="8447" y="1468"/>
                    <a:pt x="8797" y="1684"/>
                  </a:cubicBezTo>
                  <a:cubicBezTo>
                    <a:pt x="9147" y="1895"/>
                    <a:pt x="9518" y="2138"/>
                    <a:pt x="9965" y="2202"/>
                  </a:cubicBezTo>
                  <a:cubicBezTo>
                    <a:pt x="10035" y="2211"/>
                    <a:pt x="10105" y="2215"/>
                    <a:pt x="10176" y="2215"/>
                  </a:cubicBezTo>
                  <a:cubicBezTo>
                    <a:pt x="10328" y="2215"/>
                    <a:pt x="10481" y="2195"/>
                    <a:pt x="10629" y="2158"/>
                  </a:cubicBezTo>
                  <a:cubicBezTo>
                    <a:pt x="10846" y="2102"/>
                    <a:pt x="11053" y="2018"/>
                    <a:pt x="11257" y="1924"/>
                  </a:cubicBezTo>
                  <a:cubicBezTo>
                    <a:pt x="11663" y="1740"/>
                    <a:pt x="12055" y="1510"/>
                    <a:pt x="12489" y="1400"/>
                  </a:cubicBezTo>
                  <a:cubicBezTo>
                    <a:pt x="12631" y="1363"/>
                    <a:pt x="12777" y="1344"/>
                    <a:pt x="12921" y="1344"/>
                  </a:cubicBezTo>
                  <a:cubicBezTo>
                    <a:pt x="12995" y="1344"/>
                    <a:pt x="13068" y="1349"/>
                    <a:pt x="13141" y="1359"/>
                  </a:cubicBezTo>
                  <a:cubicBezTo>
                    <a:pt x="13356" y="1394"/>
                    <a:pt x="13559" y="1480"/>
                    <a:pt x="13750" y="1586"/>
                  </a:cubicBezTo>
                  <a:cubicBezTo>
                    <a:pt x="14131" y="1800"/>
                    <a:pt x="14469" y="2090"/>
                    <a:pt x="14870" y="2275"/>
                  </a:cubicBezTo>
                  <a:cubicBezTo>
                    <a:pt x="15148" y="2406"/>
                    <a:pt x="15450" y="2462"/>
                    <a:pt x="15747" y="2462"/>
                  </a:cubicBezTo>
                  <a:cubicBezTo>
                    <a:pt x="15879" y="2462"/>
                    <a:pt x="16009" y="2451"/>
                    <a:pt x="16136" y="2431"/>
                  </a:cubicBezTo>
                  <a:cubicBezTo>
                    <a:pt x="16553" y="2371"/>
                    <a:pt x="16940" y="2237"/>
                    <a:pt x="17317" y="2122"/>
                  </a:cubicBezTo>
                  <a:cubicBezTo>
                    <a:pt x="17694" y="2003"/>
                    <a:pt x="18062" y="1895"/>
                    <a:pt x="18429" y="1847"/>
                  </a:cubicBezTo>
                  <a:cubicBezTo>
                    <a:pt x="18547" y="1832"/>
                    <a:pt x="18664" y="1824"/>
                    <a:pt x="18780" y="1824"/>
                  </a:cubicBezTo>
                  <a:cubicBezTo>
                    <a:pt x="19026" y="1824"/>
                    <a:pt x="19266" y="1857"/>
                    <a:pt x="19496" y="1909"/>
                  </a:cubicBezTo>
                  <a:cubicBezTo>
                    <a:pt x="20175" y="2067"/>
                    <a:pt x="20766" y="2362"/>
                    <a:pt x="21326" y="2573"/>
                  </a:cubicBezTo>
                  <a:cubicBezTo>
                    <a:pt x="21603" y="2683"/>
                    <a:pt x="21881" y="2775"/>
                    <a:pt x="22154" y="2803"/>
                  </a:cubicBezTo>
                  <a:cubicBezTo>
                    <a:pt x="22297" y="2820"/>
                    <a:pt x="22436" y="2828"/>
                    <a:pt x="22572" y="2828"/>
                  </a:cubicBezTo>
                  <a:cubicBezTo>
                    <a:pt x="22691" y="2828"/>
                    <a:pt x="22807" y="2822"/>
                    <a:pt x="22919" y="2810"/>
                  </a:cubicBezTo>
                  <a:cubicBezTo>
                    <a:pt x="23395" y="2761"/>
                    <a:pt x="23794" y="2638"/>
                    <a:pt x="24099" y="2495"/>
                  </a:cubicBezTo>
                  <a:cubicBezTo>
                    <a:pt x="24403" y="2350"/>
                    <a:pt x="24614" y="2189"/>
                    <a:pt x="24736" y="2060"/>
                  </a:cubicBezTo>
                  <a:cubicBezTo>
                    <a:pt x="24860" y="1935"/>
                    <a:pt x="24908" y="1854"/>
                    <a:pt x="24908" y="1854"/>
                  </a:cubicBezTo>
                  <a:cubicBezTo>
                    <a:pt x="24908" y="1853"/>
                    <a:pt x="24908" y="1853"/>
                    <a:pt x="24907" y="1853"/>
                  </a:cubicBezTo>
                  <a:cubicBezTo>
                    <a:pt x="24885" y="1853"/>
                    <a:pt x="24681" y="2191"/>
                    <a:pt x="24082" y="2458"/>
                  </a:cubicBezTo>
                  <a:cubicBezTo>
                    <a:pt x="23779" y="2593"/>
                    <a:pt x="23384" y="2708"/>
                    <a:pt x="22914" y="2751"/>
                  </a:cubicBezTo>
                  <a:cubicBezTo>
                    <a:pt x="22813" y="2761"/>
                    <a:pt x="22708" y="2766"/>
                    <a:pt x="22601" y="2766"/>
                  </a:cubicBezTo>
                  <a:cubicBezTo>
                    <a:pt x="22210" y="2766"/>
                    <a:pt x="21782" y="2696"/>
                    <a:pt x="21353" y="2504"/>
                  </a:cubicBezTo>
                  <a:cubicBezTo>
                    <a:pt x="20798" y="2290"/>
                    <a:pt x="20208" y="1990"/>
                    <a:pt x="19515" y="1825"/>
                  </a:cubicBezTo>
                  <a:cubicBezTo>
                    <a:pt x="19276" y="1769"/>
                    <a:pt x="19024" y="1734"/>
                    <a:pt x="18765" y="1734"/>
                  </a:cubicBezTo>
                  <a:cubicBezTo>
                    <a:pt x="18650" y="1734"/>
                    <a:pt x="18534" y="1741"/>
                    <a:pt x="18417" y="1756"/>
                  </a:cubicBezTo>
                  <a:cubicBezTo>
                    <a:pt x="18040" y="1803"/>
                    <a:pt x="17666" y="1912"/>
                    <a:pt x="17288" y="2029"/>
                  </a:cubicBezTo>
                  <a:cubicBezTo>
                    <a:pt x="16910" y="2143"/>
                    <a:pt x="16526" y="2275"/>
                    <a:pt x="16122" y="2331"/>
                  </a:cubicBezTo>
                  <a:cubicBezTo>
                    <a:pt x="15999" y="2351"/>
                    <a:pt x="15874" y="2361"/>
                    <a:pt x="15749" y="2361"/>
                  </a:cubicBezTo>
                  <a:cubicBezTo>
                    <a:pt x="15464" y="2361"/>
                    <a:pt x="15178" y="2307"/>
                    <a:pt x="14913" y="2182"/>
                  </a:cubicBezTo>
                  <a:cubicBezTo>
                    <a:pt x="14529" y="2005"/>
                    <a:pt x="14193" y="1717"/>
                    <a:pt x="13800" y="1496"/>
                  </a:cubicBezTo>
                  <a:cubicBezTo>
                    <a:pt x="13605" y="1385"/>
                    <a:pt x="13389" y="1294"/>
                    <a:pt x="13158" y="1255"/>
                  </a:cubicBezTo>
                  <a:cubicBezTo>
                    <a:pt x="13079" y="1244"/>
                    <a:pt x="13000" y="1238"/>
                    <a:pt x="12921" y="1238"/>
                  </a:cubicBezTo>
                  <a:cubicBezTo>
                    <a:pt x="12766" y="1238"/>
                    <a:pt x="12612" y="1259"/>
                    <a:pt x="12463" y="1297"/>
                  </a:cubicBezTo>
                  <a:cubicBezTo>
                    <a:pt x="12009" y="1414"/>
                    <a:pt x="11614" y="1647"/>
                    <a:pt x="11213" y="1830"/>
                  </a:cubicBezTo>
                  <a:cubicBezTo>
                    <a:pt x="11013" y="1922"/>
                    <a:pt x="10811" y="2003"/>
                    <a:pt x="10604" y="2058"/>
                  </a:cubicBezTo>
                  <a:cubicBezTo>
                    <a:pt x="10461" y="2093"/>
                    <a:pt x="10317" y="2112"/>
                    <a:pt x="10175" y="2112"/>
                  </a:cubicBezTo>
                  <a:cubicBezTo>
                    <a:pt x="10109" y="2112"/>
                    <a:pt x="10043" y="2108"/>
                    <a:pt x="9979" y="2100"/>
                  </a:cubicBezTo>
                  <a:cubicBezTo>
                    <a:pt x="9563" y="2042"/>
                    <a:pt x="9201" y="1811"/>
                    <a:pt x="8849" y="1598"/>
                  </a:cubicBezTo>
                  <a:cubicBezTo>
                    <a:pt x="8499" y="1384"/>
                    <a:pt x="8126" y="1176"/>
                    <a:pt x="7718" y="1130"/>
                  </a:cubicBezTo>
                  <a:cubicBezTo>
                    <a:pt x="7625" y="1119"/>
                    <a:pt x="7532" y="1114"/>
                    <a:pt x="7440" y="1114"/>
                  </a:cubicBezTo>
                  <a:cubicBezTo>
                    <a:pt x="7135" y="1114"/>
                    <a:pt x="6839" y="1167"/>
                    <a:pt x="6556" y="1218"/>
                  </a:cubicBezTo>
                  <a:cubicBezTo>
                    <a:pt x="6219" y="1279"/>
                    <a:pt x="5891" y="1342"/>
                    <a:pt x="5572" y="1342"/>
                  </a:cubicBezTo>
                  <a:cubicBezTo>
                    <a:pt x="5543" y="1342"/>
                    <a:pt x="5514" y="1341"/>
                    <a:pt x="5485" y="1340"/>
                  </a:cubicBezTo>
                  <a:cubicBezTo>
                    <a:pt x="5313" y="1334"/>
                    <a:pt x="5146" y="1308"/>
                    <a:pt x="4988" y="1257"/>
                  </a:cubicBezTo>
                  <a:cubicBezTo>
                    <a:pt x="4830" y="1207"/>
                    <a:pt x="4681" y="1135"/>
                    <a:pt x="4539" y="1058"/>
                  </a:cubicBezTo>
                  <a:cubicBezTo>
                    <a:pt x="4254" y="904"/>
                    <a:pt x="3989" y="732"/>
                    <a:pt x="3705" y="621"/>
                  </a:cubicBezTo>
                  <a:cubicBezTo>
                    <a:pt x="3421" y="508"/>
                    <a:pt x="3128" y="473"/>
                    <a:pt x="2857" y="470"/>
                  </a:cubicBezTo>
                  <a:cubicBezTo>
                    <a:pt x="2839" y="469"/>
                    <a:pt x="2821" y="469"/>
                    <a:pt x="2803" y="469"/>
                  </a:cubicBezTo>
                  <a:cubicBezTo>
                    <a:pt x="2552" y="469"/>
                    <a:pt x="2316" y="491"/>
                    <a:pt x="2095" y="509"/>
                  </a:cubicBezTo>
                  <a:cubicBezTo>
                    <a:pt x="1881" y="529"/>
                    <a:pt x="1681" y="541"/>
                    <a:pt x="1495" y="541"/>
                  </a:cubicBezTo>
                  <a:cubicBezTo>
                    <a:pt x="1270" y="541"/>
                    <a:pt x="1067" y="524"/>
                    <a:pt x="888" y="485"/>
                  </a:cubicBezTo>
                  <a:cubicBezTo>
                    <a:pt x="562" y="420"/>
                    <a:pt x="332" y="290"/>
                    <a:pt x="196" y="182"/>
                  </a:cubicBezTo>
                  <a:cubicBezTo>
                    <a:pt x="63" y="77"/>
                    <a:pt x="9"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0"/>
            <p:cNvSpPr/>
            <p:nvPr/>
          </p:nvSpPr>
          <p:spPr>
            <a:xfrm>
              <a:off x="5911575" y="4218925"/>
              <a:ext cx="180050" cy="401350"/>
            </a:xfrm>
            <a:custGeom>
              <a:avLst/>
              <a:gdLst/>
              <a:ahLst/>
              <a:cxnLst/>
              <a:rect l="l" t="t" r="r" b="b"/>
              <a:pathLst>
                <a:path w="7202" h="16054" extrusionOk="0">
                  <a:moveTo>
                    <a:pt x="1554" y="1"/>
                  </a:moveTo>
                  <a:lnTo>
                    <a:pt x="1554" y="1"/>
                  </a:lnTo>
                  <a:cubicBezTo>
                    <a:pt x="1" y="4549"/>
                    <a:pt x="934" y="10734"/>
                    <a:pt x="2933" y="13967"/>
                  </a:cubicBezTo>
                  <a:cubicBezTo>
                    <a:pt x="3295" y="14552"/>
                    <a:pt x="3704" y="15125"/>
                    <a:pt x="4257" y="15533"/>
                  </a:cubicBezTo>
                  <a:cubicBezTo>
                    <a:pt x="4682" y="15847"/>
                    <a:pt x="5207" y="16053"/>
                    <a:pt x="5730" y="16053"/>
                  </a:cubicBezTo>
                  <a:cubicBezTo>
                    <a:pt x="5887" y="16053"/>
                    <a:pt x="6044" y="16034"/>
                    <a:pt x="6198" y="15994"/>
                  </a:cubicBezTo>
                  <a:cubicBezTo>
                    <a:pt x="7202" y="15732"/>
                    <a:pt x="6334" y="13970"/>
                    <a:pt x="6383" y="12934"/>
                  </a:cubicBezTo>
                  <a:cubicBezTo>
                    <a:pt x="6432" y="11898"/>
                    <a:pt x="5423" y="10865"/>
                    <a:pt x="5118" y="9874"/>
                  </a:cubicBezTo>
                  <a:cubicBezTo>
                    <a:pt x="4333" y="7326"/>
                    <a:pt x="3497" y="4213"/>
                    <a:pt x="4401" y="1970"/>
                  </a:cubicBezTo>
                  <a:lnTo>
                    <a:pt x="1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0"/>
            <p:cNvSpPr/>
            <p:nvPr/>
          </p:nvSpPr>
          <p:spPr>
            <a:xfrm>
              <a:off x="5575925" y="4984400"/>
              <a:ext cx="264300" cy="37000"/>
            </a:xfrm>
            <a:custGeom>
              <a:avLst/>
              <a:gdLst/>
              <a:ahLst/>
              <a:cxnLst/>
              <a:rect l="l" t="t" r="r" b="b"/>
              <a:pathLst>
                <a:path w="10572" h="1480" extrusionOk="0">
                  <a:moveTo>
                    <a:pt x="7" y="1"/>
                  </a:moveTo>
                  <a:cubicBezTo>
                    <a:pt x="4" y="1"/>
                    <a:pt x="2" y="1"/>
                    <a:pt x="2" y="2"/>
                  </a:cubicBezTo>
                  <a:cubicBezTo>
                    <a:pt x="1" y="5"/>
                    <a:pt x="36" y="17"/>
                    <a:pt x="105" y="35"/>
                  </a:cubicBezTo>
                  <a:cubicBezTo>
                    <a:pt x="186" y="55"/>
                    <a:pt x="285" y="81"/>
                    <a:pt x="408" y="111"/>
                  </a:cubicBezTo>
                  <a:cubicBezTo>
                    <a:pt x="670" y="175"/>
                    <a:pt x="1052" y="260"/>
                    <a:pt x="1526" y="358"/>
                  </a:cubicBezTo>
                  <a:cubicBezTo>
                    <a:pt x="2472" y="555"/>
                    <a:pt x="3788" y="796"/>
                    <a:pt x="5250" y="1000"/>
                  </a:cubicBezTo>
                  <a:cubicBezTo>
                    <a:pt x="6712" y="1203"/>
                    <a:pt x="8043" y="1331"/>
                    <a:pt x="9008" y="1401"/>
                  </a:cubicBezTo>
                  <a:cubicBezTo>
                    <a:pt x="9491" y="1436"/>
                    <a:pt x="9881" y="1458"/>
                    <a:pt x="10152" y="1469"/>
                  </a:cubicBezTo>
                  <a:cubicBezTo>
                    <a:pt x="10277" y="1473"/>
                    <a:pt x="10380" y="1477"/>
                    <a:pt x="10463" y="1479"/>
                  </a:cubicBezTo>
                  <a:cubicBezTo>
                    <a:pt x="10479" y="1479"/>
                    <a:pt x="10494" y="1480"/>
                    <a:pt x="10507" y="1480"/>
                  </a:cubicBezTo>
                  <a:cubicBezTo>
                    <a:pt x="10550" y="1480"/>
                    <a:pt x="10572" y="1478"/>
                    <a:pt x="10572" y="1476"/>
                  </a:cubicBezTo>
                  <a:cubicBezTo>
                    <a:pt x="10572" y="1471"/>
                    <a:pt x="10535" y="1466"/>
                    <a:pt x="10464" y="1457"/>
                  </a:cubicBezTo>
                  <a:cubicBezTo>
                    <a:pt x="10381" y="1450"/>
                    <a:pt x="10279" y="1440"/>
                    <a:pt x="10154" y="1428"/>
                  </a:cubicBezTo>
                  <a:cubicBezTo>
                    <a:pt x="9870" y="1402"/>
                    <a:pt x="9484" y="1368"/>
                    <a:pt x="9014" y="1326"/>
                  </a:cubicBezTo>
                  <a:cubicBezTo>
                    <a:pt x="8052" y="1238"/>
                    <a:pt x="6725" y="1099"/>
                    <a:pt x="5264" y="896"/>
                  </a:cubicBezTo>
                  <a:cubicBezTo>
                    <a:pt x="3805" y="692"/>
                    <a:pt x="2490" y="463"/>
                    <a:pt x="1540" y="285"/>
                  </a:cubicBezTo>
                  <a:cubicBezTo>
                    <a:pt x="1076" y="197"/>
                    <a:pt x="697" y="124"/>
                    <a:pt x="416" y="71"/>
                  </a:cubicBezTo>
                  <a:cubicBezTo>
                    <a:pt x="292" y="48"/>
                    <a:pt x="191" y="30"/>
                    <a:pt x="110" y="15"/>
                  </a:cubicBezTo>
                  <a:cubicBezTo>
                    <a:pt x="55" y="6"/>
                    <a:pt x="20" y="1"/>
                    <a:pt x="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0"/>
            <p:cNvSpPr/>
            <p:nvPr/>
          </p:nvSpPr>
          <p:spPr>
            <a:xfrm>
              <a:off x="5686625" y="4774850"/>
              <a:ext cx="314825" cy="208225"/>
            </a:xfrm>
            <a:custGeom>
              <a:avLst/>
              <a:gdLst/>
              <a:ahLst/>
              <a:cxnLst/>
              <a:rect l="l" t="t" r="r" b="b"/>
              <a:pathLst>
                <a:path w="12593" h="8329" extrusionOk="0">
                  <a:moveTo>
                    <a:pt x="12589" y="1"/>
                  </a:moveTo>
                  <a:cubicBezTo>
                    <a:pt x="12586" y="1"/>
                    <a:pt x="12572" y="58"/>
                    <a:pt x="12548" y="168"/>
                  </a:cubicBezTo>
                  <a:cubicBezTo>
                    <a:pt x="12521" y="276"/>
                    <a:pt x="12499" y="440"/>
                    <a:pt x="12442" y="645"/>
                  </a:cubicBezTo>
                  <a:cubicBezTo>
                    <a:pt x="12346" y="1058"/>
                    <a:pt x="12170" y="1649"/>
                    <a:pt x="11867" y="2344"/>
                  </a:cubicBezTo>
                  <a:cubicBezTo>
                    <a:pt x="11566" y="3039"/>
                    <a:pt x="11115" y="3831"/>
                    <a:pt x="10488" y="4612"/>
                  </a:cubicBezTo>
                  <a:cubicBezTo>
                    <a:pt x="9861" y="5393"/>
                    <a:pt x="9046" y="6153"/>
                    <a:pt x="8068" y="6770"/>
                  </a:cubicBezTo>
                  <a:cubicBezTo>
                    <a:pt x="7085" y="7377"/>
                    <a:pt x="6044" y="7776"/>
                    <a:pt x="5067" y="7995"/>
                  </a:cubicBezTo>
                  <a:cubicBezTo>
                    <a:pt x="4263" y="8177"/>
                    <a:pt x="3505" y="8248"/>
                    <a:pt x="2840" y="8248"/>
                  </a:cubicBezTo>
                  <a:cubicBezTo>
                    <a:pt x="2697" y="8248"/>
                    <a:pt x="2559" y="8245"/>
                    <a:pt x="2425" y="8239"/>
                  </a:cubicBezTo>
                  <a:cubicBezTo>
                    <a:pt x="1667" y="8207"/>
                    <a:pt x="1059" y="8105"/>
                    <a:pt x="645" y="8010"/>
                  </a:cubicBezTo>
                  <a:cubicBezTo>
                    <a:pt x="436" y="7970"/>
                    <a:pt x="279" y="7919"/>
                    <a:pt x="170" y="7895"/>
                  </a:cubicBezTo>
                  <a:cubicBezTo>
                    <a:pt x="73" y="7871"/>
                    <a:pt x="16" y="7859"/>
                    <a:pt x="4" y="7859"/>
                  </a:cubicBezTo>
                  <a:cubicBezTo>
                    <a:pt x="3" y="7859"/>
                    <a:pt x="2" y="7859"/>
                    <a:pt x="2" y="7859"/>
                  </a:cubicBezTo>
                  <a:cubicBezTo>
                    <a:pt x="0" y="7863"/>
                    <a:pt x="56" y="7882"/>
                    <a:pt x="164" y="7915"/>
                  </a:cubicBezTo>
                  <a:cubicBezTo>
                    <a:pt x="271" y="7946"/>
                    <a:pt x="427" y="8004"/>
                    <a:pt x="635" y="8050"/>
                  </a:cubicBezTo>
                  <a:cubicBezTo>
                    <a:pt x="1048" y="8158"/>
                    <a:pt x="1658" y="8271"/>
                    <a:pt x="2422" y="8313"/>
                  </a:cubicBezTo>
                  <a:cubicBezTo>
                    <a:pt x="2587" y="8323"/>
                    <a:pt x="2760" y="8328"/>
                    <a:pt x="2940" y="8328"/>
                  </a:cubicBezTo>
                  <a:cubicBezTo>
                    <a:pt x="3586" y="8328"/>
                    <a:pt x="4316" y="8260"/>
                    <a:pt x="5089" y="8090"/>
                  </a:cubicBezTo>
                  <a:cubicBezTo>
                    <a:pt x="6076" y="7874"/>
                    <a:pt x="7129" y="7473"/>
                    <a:pt x="8124" y="6859"/>
                  </a:cubicBezTo>
                  <a:cubicBezTo>
                    <a:pt x="9112" y="6235"/>
                    <a:pt x="9936" y="5465"/>
                    <a:pt x="10563" y="4672"/>
                  </a:cubicBezTo>
                  <a:cubicBezTo>
                    <a:pt x="11193" y="3880"/>
                    <a:pt x="11640" y="3079"/>
                    <a:pt x="11935" y="2374"/>
                  </a:cubicBezTo>
                  <a:cubicBezTo>
                    <a:pt x="12232" y="1670"/>
                    <a:pt x="12399" y="1072"/>
                    <a:pt x="12483" y="654"/>
                  </a:cubicBezTo>
                  <a:cubicBezTo>
                    <a:pt x="12533" y="447"/>
                    <a:pt x="12549" y="281"/>
                    <a:pt x="12569" y="171"/>
                  </a:cubicBezTo>
                  <a:cubicBezTo>
                    <a:pt x="12586" y="60"/>
                    <a:pt x="12593" y="2"/>
                    <a:pt x="125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0"/>
            <p:cNvSpPr/>
            <p:nvPr/>
          </p:nvSpPr>
          <p:spPr>
            <a:xfrm>
              <a:off x="5729600" y="4084925"/>
              <a:ext cx="219375" cy="112325"/>
            </a:xfrm>
            <a:custGeom>
              <a:avLst/>
              <a:gdLst/>
              <a:ahLst/>
              <a:cxnLst/>
              <a:rect l="l" t="t" r="r" b="b"/>
              <a:pathLst>
                <a:path w="8775" h="4493" extrusionOk="0">
                  <a:moveTo>
                    <a:pt x="8723" y="1"/>
                  </a:moveTo>
                  <a:lnTo>
                    <a:pt x="8723" y="1"/>
                  </a:lnTo>
                  <a:cubicBezTo>
                    <a:pt x="8710" y="2"/>
                    <a:pt x="8748" y="201"/>
                    <a:pt x="8734" y="560"/>
                  </a:cubicBezTo>
                  <a:cubicBezTo>
                    <a:pt x="8716" y="917"/>
                    <a:pt x="8631" y="1441"/>
                    <a:pt x="8342" y="2014"/>
                  </a:cubicBezTo>
                  <a:cubicBezTo>
                    <a:pt x="8053" y="2582"/>
                    <a:pt x="7562" y="3203"/>
                    <a:pt x="6839" y="3645"/>
                  </a:cubicBezTo>
                  <a:cubicBezTo>
                    <a:pt x="6122" y="4094"/>
                    <a:pt x="5199" y="4366"/>
                    <a:pt x="4221" y="4386"/>
                  </a:cubicBezTo>
                  <a:cubicBezTo>
                    <a:pt x="4173" y="4387"/>
                    <a:pt x="4124" y="4387"/>
                    <a:pt x="4076" y="4387"/>
                  </a:cubicBezTo>
                  <a:cubicBezTo>
                    <a:pt x="3638" y="4387"/>
                    <a:pt x="3211" y="4338"/>
                    <a:pt x="2805" y="4249"/>
                  </a:cubicBezTo>
                  <a:cubicBezTo>
                    <a:pt x="2355" y="4153"/>
                    <a:pt x="1931" y="4006"/>
                    <a:pt x="1562" y="3803"/>
                  </a:cubicBezTo>
                  <a:cubicBezTo>
                    <a:pt x="1192" y="3602"/>
                    <a:pt x="877" y="3341"/>
                    <a:pt x="660" y="3038"/>
                  </a:cubicBezTo>
                  <a:cubicBezTo>
                    <a:pt x="434" y="2740"/>
                    <a:pt x="308" y="2406"/>
                    <a:pt x="224" y="2100"/>
                  </a:cubicBezTo>
                  <a:cubicBezTo>
                    <a:pt x="67" y="1478"/>
                    <a:pt x="76" y="948"/>
                    <a:pt x="70" y="589"/>
                  </a:cubicBezTo>
                  <a:cubicBezTo>
                    <a:pt x="72" y="417"/>
                    <a:pt x="73" y="279"/>
                    <a:pt x="74" y="174"/>
                  </a:cubicBezTo>
                  <a:cubicBezTo>
                    <a:pt x="74" y="78"/>
                    <a:pt x="73" y="29"/>
                    <a:pt x="69" y="29"/>
                  </a:cubicBezTo>
                  <a:cubicBezTo>
                    <a:pt x="69" y="29"/>
                    <a:pt x="69" y="29"/>
                    <a:pt x="69" y="29"/>
                  </a:cubicBezTo>
                  <a:cubicBezTo>
                    <a:pt x="66" y="29"/>
                    <a:pt x="60" y="78"/>
                    <a:pt x="52" y="173"/>
                  </a:cubicBezTo>
                  <a:cubicBezTo>
                    <a:pt x="45" y="268"/>
                    <a:pt x="36" y="408"/>
                    <a:pt x="29" y="589"/>
                  </a:cubicBezTo>
                  <a:cubicBezTo>
                    <a:pt x="22" y="949"/>
                    <a:pt x="1" y="1481"/>
                    <a:pt x="152" y="2118"/>
                  </a:cubicBezTo>
                  <a:cubicBezTo>
                    <a:pt x="233" y="2432"/>
                    <a:pt x="358" y="2777"/>
                    <a:pt x="589" y="3089"/>
                  </a:cubicBezTo>
                  <a:cubicBezTo>
                    <a:pt x="812" y="3407"/>
                    <a:pt x="1136" y="3678"/>
                    <a:pt x="1515" y="3888"/>
                  </a:cubicBezTo>
                  <a:cubicBezTo>
                    <a:pt x="1893" y="4098"/>
                    <a:pt x="2326" y="4249"/>
                    <a:pt x="2783" y="4349"/>
                  </a:cubicBezTo>
                  <a:cubicBezTo>
                    <a:pt x="3196" y="4442"/>
                    <a:pt x="3632" y="4492"/>
                    <a:pt x="4078" y="4492"/>
                  </a:cubicBezTo>
                  <a:cubicBezTo>
                    <a:pt x="4127" y="4492"/>
                    <a:pt x="4175" y="4492"/>
                    <a:pt x="4224" y="4490"/>
                  </a:cubicBezTo>
                  <a:cubicBezTo>
                    <a:pt x="5218" y="4470"/>
                    <a:pt x="6160" y="4190"/>
                    <a:pt x="6890" y="3727"/>
                  </a:cubicBezTo>
                  <a:cubicBezTo>
                    <a:pt x="7627" y="3269"/>
                    <a:pt x="8122" y="2630"/>
                    <a:pt x="8408" y="2047"/>
                  </a:cubicBezTo>
                  <a:cubicBezTo>
                    <a:pt x="8694" y="1458"/>
                    <a:pt x="8769" y="923"/>
                    <a:pt x="8775" y="561"/>
                  </a:cubicBezTo>
                  <a:cubicBezTo>
                    <a:pt x="8774" y="380"/>
                    <a:pt x="8766" y="238"/>
                    <a:pt x="8748" y="144"/>
                  </a:cubicBezTo>
                  <a:cubicBezTo>
                    <a:pt x="8735" y="50"/>
                    <a:pt x="8727" y="1"/>
                    <a:pt x="8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0"/>
            <p:cNvSpPr/>
            <p:nvPr/>
          </p:nvSpPr>
          <p:spPr>
            <a:xfrm>
              <a:off x="5515125" y="4094375"/>
              <a:ext cx="185425" cy="503550"/>
            </a:xfrm>
            <a:custGeom>
              <a:avLst/>
              <a:gdLst/>
              <a:ahLst/>
              <a:cxnLst/>
              <a:rect l="l" t="t" r="r" b="b"/>
              <a:pathLst>
                <a:path w="7417" h="20142" extrusionOk="0">
                  <a:moveTo>
                    <a:pt x="7416" y="1"/>
                  </a:moveTo>
                  <a:lnTo>
                    <a:pt x="7416" y="1"/>
                  </a:lnTo>
                  <a:cubicBezTo>
                    <a:pt x="7416" y="1"/>
                    <a:pt x="2512" y="187"/>
                    <a:pt x="1348" y="5084"/>
                  </a:cubicBezTo>
                  <a:cubicBezTo>
                    <a:pt x="0" y="10756"/>
                    <a:pt x="814" y="17010"/>
                    <a:pt x="2509" y="20141"/>
                  </a:cubicBezTo>
                  <a:lnTo>
                    <a:pt x="2588" y="14563"/>
                  </a:lnTo>
                  <a:cubicBezTo>
                    <a:pt x="2644" y="10691"/>
                    <a:pt x="3576" y="6883"/>
                    <a:pt x="5314" y="3424"/>
                  </a:cubicBezTo>
                  <a:lnTo>
                    <a:pt x="7416"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0"/>
            <p:cNvSpPr/>
            <p:nvPr/>
          </p:nvSpPr>
          <p:spPr>
            <a:xfrm>
              <a:off x="5555425" y="4098050"/>
              <a:ext cx="113600" cy="398775"/>
            </a:xfrm>
            <a:custGeom>
              <a:avLst/>
              <a:gdLst/>
              <a:ahLst/>
              <a:cxnLst/>
              <a:rect l="l" t="t" r="r" b="b"/>
              <a:pathLst>
                <a:path w="4544" h="15951" extrusionOk="0">
                  <a:moveTo>
                    <a:pt x="4540" y="0"/>
                  </a:moveTo>
                  <a:cubicBezTo>
                    <a:pt x="4536" y="0"/>
                    <a:pt x="4502" y="48"/>
                    <a:pt x="4441" y="139"/>
                  </a:cubicBezTo>
                  <a:cubicBezTo>
                    <a:pt x="4373" y="241"/>
                    <a:pt x="4284" y="378"/>
                    <a:pt x="4171" y="549"/>
                  </a:cubicBezTo>
                  <a:cubicBezTo>
                    <a:pt x="4053" y="727"/>
                    <a:pt x="3913" y="947"/>
                    <a:pt x="3763" y="1210"/>
                  </a:cubicBezTo>
                  <a:cubicBezTo>
                    <a:pt x="3611" y="1472"/>
                    <a:pt x="3429" y="1765"/>
                    <a:pt x="3255" y="2104"/>
                  </a:cubicBezTo>
                  <a:cubicBezTo>
                    <a:pt x="3165" y="2272"/>
                    <a:pt x="3072" y="2449"/>
                    <a:pt x="2974" y="2632"/>
                  </a:cubicBezTo>
                  <a:cubicBezTo>
                    <a:pt x="2876" y="2816"/>
                    <a:pt x="2787" y="3014"/>
                    <a:pt x="2688" y="3215"/>
                  </a:cubicBezTo>
                  <a:cubicBezTo>
                    <a:pt x="2486" y="3616"/>
                    <a:pt x="2301" y="4058"/>
                    <a:pt x="2099" y="4520"/>
                  </a:cubicBezTo>
                  <a:cubicBezTo>
                    <a:pt x="1716" y="5453"/>
                    <a:pt x="1339" y="6498"/>
                    <a:pt x="1019" y="7618"/>
                  </a:cubicBezTo>
                  <a:cubicBezTo>
                    <a:pt x="706" y="8739"/>
                    <a:pt x="482" y="9826"/>
                    <a:pt x="321" y="10822"/>
                  </a:cubicBezTo>
                  <a:cubicBezTo>
                    <a:pt x="251" y="11322"/>
                    <a:pt x="179" y="11795"/>
                    <a:pt x="141" y="12242"/>
                  </a:cubicBezTo>
                  <a:cubicBezTo>
                    <a:pt x="120" y="12465"/>
                    <a:pt x="94" y="12680"/>
                    <a:pt x="80" y="12888"/>
                  </a:cubicBezTo>
                  <a:cubicBezTo>
                    <a:pt x="68" y="13095"/>
                    <a:pt x="56" y="13295"/>
                    <a:pt x="44" y="13485"/>
                  </a:cubicBezTo>
                  <a:cubicBezTo>
                    <a:pt x="16" y="13866"/>
                    <a:pt x="17" y="14211"/>
                    <a:pt x="10" y="14514"/>
                  </a:cubicBezTo>
                  <a:cubicBezTo>
                    <a:pt x="1" y="14816"/>
                    <a:pt x="5" y="15077"/>
                    <a:pt x="13" y="15290"/>
                  </a:cubicBezTo>
                  <a:cubicBezTo>
                    <a:pt x="19" y="15495"/>
                    <a:pt x="24" y="15658"/>
                    <a:pt x="28" y="15781"/>
                  </a:cubicBezTo>
                  <a:cubicBezTo>
                    <a:pt x="33" y="15892"/>
                    <a:pt x="37" y="15951"/>
                    <a:pt x="41" y="15951"/>
                  </a:cubicBezTo>
                  <a:cubicBezTo>
                    <a:pt x="44" y="15951"/>
                    <a:pt x="47" y="15892"/>
                    <a:pt x="50" y="15780"/>
                  </a:cubicBezTo>
                  <a:cubicBezTo>
                    <a:pt x="51" y="15658"/>
                    <a:pt x="51" y="15495"/>
                    <a:pt x="53" y="15290"/>
                  </a:cubicBezTo>
                  <a:cubicBezTo>
                    <a:pt x="52" y="15077"/>
                    <a:pt x="53" y="14817"/>
                    <a:pt x="68" y="14515"/>
                  </a:cubicBezTo>
                  <a:cubicBezTo>
                    <a:pt x="81" y="14213"/>
                    <a:pt x="85" y="13869"/>
                    <a:pt x="119" y="13490"/>
                  </a:cubicBezTo>
                  <a:cubicBezTo>
                    <a:pt x="132" y="13300"/>
                    <a:pt x="147" y="13101"/>
                    <a:pt x="161" y="12894"/>
                  </a:cubicBezTo>
                  <a:cubicBezTo>
                    <a:pt x="176" y="12687"/>
                    <a:pt x="205" y="12473"/>
                    <a:pt x="228" y="12251"/>
                  </a:cubicBezTo>
                  <a:cubicBezTo>
                    <a:pt x="269" y="11806"/>
                    <a:pt x="345" y="11334"/>
                    <a:pt x="417" y="10837"/>
                  </a:cubicBezTo>
                  <a:cubicBezTo>
                    <a:pt x="582" y="9846"/>
                    <a:pt x="809" y="8763"/>
                    <a:pt x="1120" y="7646"/>
                  </a:cubicBezTo>
                  <a:cubicBezTo>
                    <a:pt x="1439" y="6530"/>
                    <a:pt x="1812" y="5489"/>
                    <a:pt x="2189" y="4557"/>
                  </a:cubicBezTo>
                  <a:cubicBezTo>
                    <a:pt x="2387" y="4096"/>
                    <a:pt x="2569" y="3654"/>
                    <a:pt x="2767" y="3253"/>
                  </a:cubicBezTo>
                  <a:cubicBezTo>
                    <a:pt x="2864" y="3051"/>
                    <a:pt x="2951" y="2854"/>
                    <a:pt x="3045" y="2669"/>
                  </a:cubicBezTo>
                  <a:cubicBezTo>
                    <a:pt x="3141" y="2485"/>
                    <a:pt x="3233" y="2308"/>
                    <a:pt x="3320" y="2139"/>
                  </a:cubicBezTo>
                  <a:cubicBezTo>
                    <a:pt x="3490" y="1798"/>
                    <a:pt x="3667" y="1503"/>
                    <a:pt x="3814" y="1239"/>
                  </a:cubicBezTo>
                  <a:cubicBezTo>
                    <a:pt x="3959" y="974"/>
                    <a:pt x="4093" y="751"/>
                    <a:pt x="4206" y="571"/>
                  </a:cubicBezTo>
                  <a:cubicBezTo>
                    <a:pt x="4311" y="395"/>
                    <a:pt x="4396" y="255"/>
                    <a:pt x="4458" y="151"/>
                  </a:cubicBezTo>
                  <a:cubicBezTo>
                    <a:pt x="4515" y="54"/>
                    <a:pt x="4544" y="2"/>
                    <a:pt x="4540" y="1"/>
                  </a:cubicBezTo>
                  <a:cubicBezTo>
                    <a:pt x="4540" y="0"/>
                    <a:pt x="4540" y="0"/>
                    <a:pt x="4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0"/>
            <p:cNvSpPr/>
            <p:nvPr/>
          </p:nvSpPr>
          <p:spPr>
            <a:xfrm>
              <a:off x="5538000" y="4125400"/>
              <a:ext cx="74625" cy="340400"/>
            </a:xfrm>
            <a:custGeom>
              <a:avLst/>
              <a:gdLst/>
              <a:ahLst/>
              <a:cxnLst/>
              <a:rect l="l" t="t" r="r" b="b"/>
              <a:pathLst>
                <a:path w="2985" h="13616" extrusionOk="0">
                  <a:moveTo>
                    <a:pt x="2981" y="0"/>
                  </a:moveTo>
                  <a:cubicBezTo>
                    <a:pt x="2976" y="0"/>
                    <a:pt x="2950" y="42"/>
                    <a:pt x="2903" y="122"/>
                  </a:cubicBezTo>
                  <a:cubicBezTo>
                    <a:pt x="2852" y="213"/>
                    <a:pt x="2784" y="331"/>
                    <a:pt x="2700" y="479"/>
                  </a:cubicBezTo>
                  <a:cubicBezTo>
                    <a:pt x="2521" y="789"/>
                    <a:pt x="2284" y="1250"/>
                    <a:pt x="2011" y="1829"/>
                  </a:cubicBezTo>
                  <a:cubicBezTo>
                    <a:pt x="1879" y="2121"/>
                    <a:pt x="1728" y="2437"/>
                    <a:pt x="1592" y="2788"/>
                  </a:cubicBezTo>
                  <a:cubicBezTo>
                    <a:pt x="1523" y="2964"/>
                    <a:pt x="1445" y="3143"/>
                    <a:pt x="1376" y="3331"/>
                  </a:cubicBezTo>
                  <a:cubicBezTo>
                    <a:pt x="1309" y="3520"/>
                    <a:pt x="1239" y="3714"/>
                    <a:pt x="1168" y="3914"/>
                  </a:cubicBezTo>
                  <a:cubicBezTo>
                    <a:pt x="896" y="4715"/>
                    <a:pt x="641" y="5613"/>
                    <a:pt x="447" y="6571"/>
                  </a:cubicBezTo>
                  <a:cubicBezTo>
                    <a:pt x="67" y="8493"/>
                    <a:pt x="0" y="10271"/>
                    <a:pt x="22" y="11549"/>
                  </a:cubicBezTo>
                  <a:cubicBezTo>
                    <a:pt x="35" y="12189"/>
                    <a:pt x="60" y="12706"/>
                    <a:pt x="90" y="13063"/>
                  </a:cubicBezTo>
                  <a:cubicBezTo>
                    <a:pt x="105" y="13232"/>
                    <a:pt x="116" y="13368"/>
                    <a:pt x="125" y="13473"/>
                  </a:cubicBezTo>
                  <a:cubicBezTo>
                    <a:pt x="134" y="13566"/>
                    <a:pt x="140" y="13615"/>
                    <a:pt x="144" y="13615"/>
                  </a:cubicBezTo>
                  <a:cubicBezTo>
                    <a:pt x="148" y="13614"/>
                    <a:pt x="148" y="13566"/>
                    <a:pt x="146" y="13471"/>
                  </a:cubicBezTo>
                  <a:cubicBezTo>
                    <a:pt x="142" y="13367"/>
                    <a:pt x="137" y="13230"/>
                    <a:pt x="131" y="13060"/>
                  </a:cubicBezTo>
                  <a:cubicBezTo>
                    <a:pt x="113" y="12703"/>
                    <a:pt x="100" y="12186"/>
                    <a:pt x="96" y="11548"/>
                  </a:cubicBezTo>
                  <a:cubicBezTo>
                    <a:pt x="94" y="10273"/>
                    <a:pt x="171" y="8503"/>
                    <a:pt x="550" y="6592"/>
                  </a:cubicBezTo>
                  <a:cubicBezTo>
                    <a:pt x="743" y="5638"/>
                    <a:pt x="994" y="4744"/>
                    <a:pt x="1259" y="3944"/>
                  </a:cubicBezTo>
                  <a:cubicBezTo>
                    <a:pt x="1329" y="3745"/>
                    <a:pt x="1397" y="3552"/>
                    <a:pt x="1463" y="3363"/>
                  </a:cubicBezTo>
                  <a:cubicBezTo>
                    <a:pt x="1530" y="3175"/>
                    <a:pt x="1606" y="2996"/>
                    <a:pt x="1673" y="2822"/>
                  </a:cubicBezTo>
                  <a:cubicBezTo>
                    <a:pt x="1805" y="2470"/>
                    <a:pt x="1952" y="2153"/>
                    <a:pt x="2078" y="1859"/>
                  </a:cubicBezTo>
                  <a:cubicBezTo>
                    <a:pt x="2342" y="1279"/>
                    <a:pt x="2568" y="813"/>
                    <a:pt x="2736" y="498"/>
                  </a:cubicBezTo>
                  <a:cubicBezTo>
                    <a:pt x="2813" y="347"/>
                    <a:pt x="2875" y="225"/>
                    <a:pt x="2923" y="132"/>
                  </a:cubicBezTo>
                  <a:cubicBezTo>
                    <a:pt x="2964" y="48"/>
                    <a:pt x="2985" y="2"/>
                    <a:pt x="2981" y="1"/>
                  </a:cubicBezTo>
                  <a:cubicBezTo>
                    <a:pt x="2981" y="1"/>
                    <a:pt x="2981" y="0"/>
                    <a:pt x="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0"/>
            <p:cNvSpPr/>
            <p:nvPr/>
          </p:nvSpPr>
          <p:spPr>
            <a:xfrm>
              <a:off x="5926375" y="4094375"/>
              <a:ext cx="170250" cy="527425"/>
            </a:xfrm>
            <a:custGeom>
              <a:avLst/>
              <a:gdLst/>
              <a:ahLst/>
              <a:cxnLst/>
              <a:rect l="l" t="t" r="r" b="b"/>
              <a:pathLst>
                <a:path w="6810" h="21097" extrusionOk="0">
                  <a:moveTo>
                    <a:pt x="2164" y="1"/>
                  </a:moveTo>
                  <a:cubicBezTo>
                    <a:pt x="2164" y="1"/>
                    <a:pt x="1" y="5028"/>
                    <a:pt x="478" y="8976"/>
                  </a:cubicBezTo>
                  <a:cubicBezTo>
                    <a:pt x="953" y="12922"/>
                    <a:pt x="1408" y="15662"/>
                    <a:pt x="2814" y="18316"/>
                  </a:cubicBezTo>
                  <a:cubicBezTo>
                    <a:pt x="4219" y="20970"/>
                    <a:pt x="6076" y="21097"/>
                    <a:pt x="6076" y="21097"/>
                  </a:cubicBezTo>
                  <a:lnTo>
                    <a:pt x="5943" y="18421"/>
                  </a:lnTo>
                  <a:cubicBezTo>
                    <a:pt x="3515" y="10854"/>
                    <a:pt x="6809" y="1888"/>
                    <a:pt x="6809" y="1888"/>
                  </a:cubicBezTo>
                  <a:cubicBezTo>
                    <a:pt x="6001" y="842"/>
                    <a:pt x="2164" y="1"/>
                    <a:pt x="2164"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0"/>
            <p:cNvSpPr/>
            <p:nvPr/>
          </p:nvSpPr>
          <p:spPr>
            <a:xfrm>
              <a:off x="6018750" y="4126775"/>
              <a:ext cx="61950" cy="489550"/>
            </a:xfrm>
            <a:custGeom>
              <a:avLst/>
              <a:gdLst/>
              <a:ahLst/>
              <a:cxnLst/>
              <a:rect l="l" t="t" r="r" b="b"/>
              <a:pathLst>
                <a:path w="2478" h="19582" extrusionOk="0">
                  <a:moveTo>
                    <a:pt x="2356" y="1"/>
                  </a:moveTo>
                  <a:cubicBezTo>
                    <a:pt x="2354" y="1"/>
                    <a:pt x="2343" y="14"/>
                    <a:pt x="2322" y="42"/>
                  </a:cubicBezTo>
                  <a:cubicBezTo>
                    <a:pt x="2297" y="76"/>
                    <a:pt x="2268" y="117"/>
                    <a:pt x="2230" y="168"/>
                  </a:cubicBezTo>
                  <a:cubicBezTo>
                    <a:pt x="2151" y="281"/>
                    <a:pt x="2040" y="450"/>
                    <a:pt x="1910" y="677"/>
                  </a:cubicBezTo>
                  <a:cubicBezTo>
                    <a:pt x="1650" y="1131"/>
                    <a:pt x="1330" y="1823"/>
                    <a:pt x="1064" y="2720"/>
                  </a:cubicBezTo>
                  <a:cubicBezTo>
                    <a:pt x="796" y="3616"/>
                    <a:pt x="568" y="4707"/>
                    <a:pt x="379" y="5927"/>
                  </a:cubicBezTo>
                  <a:cubicBezTo>
                    <a:pt x="191" y="7148"/>
                    <a:pt x="61" y="8502"/>
                    <a:pt x="31" y="9928"/>
                  </a:cubicBezTo>
                  <a:cubicBezTo>
                    <a:pt x="0" y="11353"/>
                    <a:pt x="71" y="12713"/>
                    <a:pt x="204" y="13939"/>
                  </a:cubicBezTo>
                  <a:cubicBezTo>
                    <a:pt x="273" y="14553"/>
                    <a:pt x="350" y="15135"/>
                    <a:pt x="444" y="15676"/>
                  </a:cubicBezTo>
                  <a:cubicBezTo>
                    <a:pt x="530" y="16218"/>
                    <a:pt x="633" y="16722"/>
                    <a:pt x="767" y="17171"/>
                  </a:cubicBezTo>
                  <a:cubicBezTo>
                    <a:pt x="1023" y="18073"/>
                    <a:pt x="1432" y="18742"/>
                    <a:pt x="1811" y="19107"/>
                  </a:cubicBezTo>
                  <a:cubicBezTo>
                    <a:pt x="1999" y="19291"/>
                    <a:pt x="2165" y="19410"/>
                    <a:pt x="2282" y="19482"/>
                  </a:cubicBezTo>
                  <a:cubicBezTo>
                    <a:pt x="2338" y="19513"/>
                    <a:pt x="2383" y="19538"/>
                    <a:pt x="2419" y="19559"/>
                  </a:cubicBezTo>
                  <a:cubicBezTo>
                    <a:pt x="2447" y="19574"/>
                    <a:pt x="2463" y="19582"/>
                    <a:pt x="2467" y="19582"/>
                  </a:cubicBezTo>
                  <a:cubicBezTo>
                    <a:pt x="2467" y="19582"/>
                    <a:pt x="2467" y="19582"/>
                    <a:pt x="2467" y="19581"/>
                  </a:cubicBezTo>
                  <a:cubicBezTo>
                    <a:pt x="2478" y="19567"/>
                    <a:pt x="2203" y="19451"/>
                    <a:pt x="1840" y="19079"/>
                  </a:cubicBezTo>
                  <a:cubicBezTo>
                    <a:pt x="1476" y="18710"/>
                    <a:pt x="1084" y="18047"/>
                    <a:pt x="838" y="17150"/>
                  </a:cubicBezTo>
                  <a:cubicBezTo>
                    <a:pt x="710" y="16704"/>
                    <a:pt x="612" y="16203"/>
                    <a:pt x="530" y="15662"/>
                  </a:cubicBezTo>
                  <a:cubicBezTo>
                    <a:pt x="440" y="15122"/>
                    <a:pt x="367" y="14541"/>
                    <a:pt x="300" y="13930"/>
                  </a:cubicBezTo>
                  <a:cubicBezTo>
                    <a:pt x="172" y="12706"/>
                    <a:pt x="106" y="11350"/>
                    <a:pt x="136" y="9931"/>
                  </a:cubicBezTo>
                  <a:cubicBezTo>
                    <a:pt x="166" y="8509"/>
                    <a:pt x="293" y="7159"/>
                    <a:pt x="475" y="5941"/>
                  </a:cubicBezTo>
                  <a:cubicBezTo>
                    <a:pt x="657" y="4724"/>
                    <a:pt x="878" y="3635"/>
                    <a:pt x="1136" y="2741"/>
                  </a:cubicBezTo>
                  <a:cubicBezTo>
                    <a:pt x="1391" y="1845"/>
                    <a:pt x="1698" y="1155"/>
                    <a:pt x="1945" y="697"/>
                  </a:cubicBezTo>
                  <a:cubicBezTo>
                    <a:pt x="2069" y="469"/>
                    <a:pt x="2174" y="296"/>
                    <a:pt x="2247" y="180"/>
                  </a:cubicBezTo>
                  <a:cubicBezTo>
                    <a:pt x="2282" y="126"/>
                    <a:pt x="2309" y="83"/>
                    <a:pt x="2330" y="48"/>
                  </a:cubicBezTo>
                  <a:cubicBezTo>
                    <a:pt x="2349" y="18"/>
                    <a:pt x="2357" y="2"/>
                    <a:pt x="2357" y="1"/>
                  </a:cubicBezTo>
                  <a:cubicBezTo>
                    <a:pt x="2357" y="1"/>
                    <a:pt x="2356" y="1"/>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0"/>
            <p:cNvSpPr/>
            <p:nvPr/>
          </p:nvSpPr>
          <p:spPr>
            <a:xfrm>
              <a:off x="5956400" y="4101325"/>
              <a:ext cx="121000" cy="512725"/>
            </a:xfrm>
            <a:custGeom>
              <a:avLst/>
              <a:gdLst/>
              <a:ahLst/>
              <a:cxnLst/>
              <a:rect l="l" t="t" r="r" b="b"/>
              <a:pathLst>
                <a:path w="4840" h="20509" extrusionOk="0">
                  <a:moveTo>
                    <a:pt x="1905" y="0"/>
                  </a:moveTo>
                  <a:cubicBezTo>
                    <a:pt x="1902" y="0"/>
                    <a:pt x="1893" y="18"/>
                    <a:pt x="1878" y="51"/>
                  </a:cubicBezTo>
                  <a:cubicBezTo>
                    <a:pt x="1858" y="90"/>
                    <a:pt x="1836" y="141"/>
                    <a:pt x="1807" y="203"/>
                  </a:cubicBezTo>
                  <a:cubicBezTo>
                    <a:pt x="1743" y="345"/>
                    <a:pt x="1656" y="543"/>
                    <a:pt x="1544" y="794"/>
                  </a:cubicBezTo>
                  <a:cubicBezTo>
                    <a:pt x="1423" y="1047"/>
                    <a:pt x="1314" y="1374"/>
                    <a:pt x="1175" y="1748"/>
                  </a:cubicBezTo>
                  <a:cubicBezTo>
                    <a:pt x="1027" y="2120"/>
                    <a:pt x="908" y="2558"/>
                    <a:pt x="764" y="3040"/>
                  </a:cubicBezTo>
                  <a:cubicBezTo>
                    <a:pt x="507" y="4009"/>
                    <a:pt x="238" y="5182"/>
                    <a:pt x="127" y="6508"/>
                  </a:cubicBezTo>
                  <a:cubicBezTo>
                    <a:pt x="6" y="7831"/>
                    <a:pt x="0" y="9300"/>
                    <a:pt x="180" y="10825"/>
                  </a:cubicBezTo>
                  <a:cubicBezTo>
                    <a:pt x="357" y="12349"/>
                    <a:pt x="702" y="13777"/>
                    <a:pt x="1132" y="15034"/>
                  </a:cubicBezTo>
                  <a:cubicBezTo>
                    <a:pt x="1549" y="16299"/>
                    <a:pt x="2097" y="17370"/>
                    <a:pt x="2575" y="18253"/>
                  </a:cubicBezTo>
                  <a:cubicBezTo>
                    <a:pt x="3070" y="19128"/>
                    <a:pt x="3619" y="19754"/>
                    <a:pt x="4075" y="20089"/>
                  </a:cubicBezTo>
                  <a:cubicBezTo>
                    <a:pt x="4301" y="20258"/>
                    <a:pt x="4496" y="20359"/>
                    <a:pt x="4629" y="20425"/>
                  </a:cubicBezTo>
                  <a:cubicBezTo>
                    <a:pt x="4693" y="20452"/>
                    <a:pt x="4743" y="20473"/>
                    <a:pt x="4784" y="20490"/>
                  </a:cubicBezTo>
                  <a:cubicBezTo>
                    <a:pt x="4815" y="20503"/>
                    <a:pt x="4833" y="20509"/>
                    <a:pt x="4837" y="20509"/>
                  </a:cubicBezTo>
                  <a:cubicBezTo>
                    <a:pt x="4838" y="20509"/>
                    <a:pt x="4838" y="20509"/>
                    <a:pt x="4838" y="20509"/>
                  </a:cubicBezTo>
                  <a:cubicBezTo>
                    <a:pt x="4839" y="20507"/>
                    <a:pt x="4822" y="20497"/>
                    <a:pt x="4789" y="20480"/>
                  </a:cubicBezTo>
                  <a:cubicBezTo>
                    <a:pt x="4749" y="20461"/>
                    <a:pt x="4700" y="20436"/>
                    <a:pt x="4638" y="20407"/>
                  </a:cubicBezTo>
                  <a:cubicBezTo>
                    <a:pt x="4510" y="20334"/>
                    <a:pt x="4319" y="20229"/>
                    <a:pt x="4100" y="20056"/>
                  </a:cubicBezTo>
                  <a:cubicBezTo>
                    <a:pt x="3656" y="19716"/>
                    <a:pt x="3124" y="19092"/>
                    <a:pt x="2639" y="18216"/>
                  </a:cubicBezTo>
                  <a:cubicBezTo>
                    <a:pt x="2172" y="17332"/>
                    <a:pt x="1633" y="16264"/>
                    <a:pt x="1224" y="15004"/>
                  </a:cubicBezTo>
                  <a:cubicBezTo>
                    <a:pt x="801" y="13751"/>
                    <a:pt x="460" y="12329"/>
                    <a:pt x="284" y="10813"/>
                  </a:cubicBezTo>
                  <a:cubicBezTo>
                    <a:pt x="106" y="9296"/>
                    <a:pt x="108" y="7834"/>
                    <a:pt x="224" y="6517"/>
                  </a:cubicBezTo>
                  <a:cubicBezTo>
                    <a:pt x="328" y="5197"/>
                    <a:pt x="589" y="4027"/>
                    <a:pt x="836" y="3059"/>
                  </a:cubicBezTo>
                  <a:cubicBezTo>
                    <a:pt x="975" y="2578"/>
                    <a:pt x="1088" y="2140"/>
                    <a:pt x="1231" y="1768"/>
                  </a:cubicBezTo>
                  <a:cubicBezTo>
                    <a:pt x="1363" y="1392"/>
                    <a:pt x="1466" y="1065"/>
                    <a:pt x="1582" y="809"/>
                  </a:cubicBezTo>
                  <a:cubicBezTo>
                    <a:pt x="1686" y="556"/>
                    <a:pt x="1767" y="356"/>
                    <a:pt x="1826" y="212"/>
                  </a:cubicBezTo>
                  <a:cubicBezTo>
                    <a:pt x="1851" y="148"/>
                    <a:pt x="1871" y="97"/>
                    <a:pt x="1887" y="55"/>
                  </a:cubicBezTo>
                  <a:cubicBezTo>
                    <a:pt x="1900" y="20"/>
                    <a:pt x="1906" y="1"/>
                    <a:pt x="1905" y="0"/>
                  </a:cubicBezTo>
                  <a:cubicBezTo>
                    <a:pt x="1905" y="0"/>
                    <a:pt x="1905"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0"/>
            <p:cNvSpPr/>
            <p:nvPr/>
          </p:nvSpPr>
          <p:spPr>
            <a:xfrm>
              <a:off x="6033725" y="4226425"/>
              <a:ext cx="58000" cy="32775"/>
            </a:xfrm>
            <a:custGeom>
              <a:avLst/>
              <a:gdLst/>
              <a:ahLst/>
              <a:cxnLst/>
              <a:rect l="l" t="t" r="r" b="b"/>
              <a:pathLst>
                <a:path w="2320" h="1311" extrusionOk="0">
                  <a:moveTo>
                    <a:pt x="184" y="0"/>
                  </a:moveTo>
                  <a:lnTo>
                    <a:pt x="1" y="909"/>
                  </a:lnTo>
                  <a:lnTo>
                    <a:pt x="2011" y="1310"/>
                  </a:lnTo>
                  <a:lnTo>
                    <a:pt x="2320" y="564"/>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0"/>
            <p:cNvSpPr/>
            <p:nvPr/>
          </p:nvSpPr>
          <p:spPr>
            <a:xfrm>
              <a:off x="6039225" y="4234400"/>
              <a:ext cx="43050" cy="17100"/>
            </a:xfrm>
            <a:custGeom>
              <a:avLst/>
              <a:gdLst/>
              <a:ahLst/>
              <a:cxnLst/>
              <a:rect l="l" t="t" r="r" b="b"/>
              <a:pathLst>
                <a:path w="1722" h="684" extrusionOk="0">
                  <a:moveTo>
                    <a:pt x="348" y="0"/>
                  </a:moveTo>
                  <a:lnTo>
                    <a:pt x="313" y="38"/>
                  </a:lnTo>
                  <a:cubicBezTo>
                    <a:pt x="118" y="246"/>
                    <a:pt x="0" y="385"/>
                    <a:pt x="12" y="397"/>
                  </a:cubicBezTo>
                  <a:cubicBezTo>
                    <a:pt x="13" y="398"/>
                    <a:pt x="14" y="398"/>
                    <a:pt x="15" y="398"/>
                  </a:cubicBezTo>
                  <a:cubicBezTo>
                    <a:pt x="35" y="398"/>
                    <a:pt x="154" y="297"/>
                    <a:pt x="333" y="132"/>
                  </a:cubicBezTo>
                  <a:lnTo>
                    <a:pt x="333" y="132"/>
                  </a:lnTo>
                  <a:cubicBezTo>
                    <a:pt x="402" y="251"/>
                    <a:pt x="474" y="375"/>
                    <a:pt x="549" y="504"/>
                  </a:cubicBezTo>
                  <a:lnTo>
                    <a:pt x="574" y="547"/>
                  </a:lnTo>
                  <a:lnTo>
                    <a:pt x="617" y="522"/>
                  </a:lnTo>
                  <a:cubicBezTo>
                    <a:pt x="695" y="479"/>
                    <a:pt x="774" y="435"/>
                    <a:pt x="856" y="390"/>
                  </a:cubicBezTo>
                  <a:cubicBezTo>
                    <a:pt x="923" y="351"/>
                    <a:pt x="990" y="313"/>
                    <a:pt x="1055" y="276"/>
                  </a:cubicBezTo>
                  <a:lnTo>
                    <a:pt x="1055" y="276"/>
                  </a:lnTo>
                  <a:cubicBezTo>
                    <a:pt x="1133" y="405"/>
                    <a:pt x="1207" y="529"/>
                    <a:pt x="1278" y="648"/>
                  </a:cubicBezTo>
                  <a:lnTo>
                    <a:pt x="1299" y="684"/>
                  </a:lnTo>
                  <a:lnTo>
                    <a:pt x="1333" y="664"/>
                  </a:lnTo>
                  <a:cubicBezTo>
                    <a:pt x="1574" y="520"/>
                    <a:pt x="1722" y="422"/>
                    <a:pt x="1714" y="407"/>
                  </a:cubicBezTo>
                  <a:cubicBezTo>
                    <a:pt x="1713" y="406"/>
                    <a:pt x="1712" y="405"/>
                    <a:pt x="1709" y="405"/>
                  </a:cubicBezTo>
                  <a:cubicBezTo>
                    <a:pt x="1681" y="405"/>
                    <a:pt x="1540" y="468"/>
                    <a:pt x="1331" y="574"/>
                  </a:cubicBezTo>
                  <a:lnTo>
                    <a:pt x="1331" y="574"/>
                  </a:lnTo>
                  <a:cubicBezTo>
                    <a:pt x="1262" y="448"/>
                    <a:pt x="1192" y="318"/>
                    <a:pt x="1118" y="182"/>
                  </a:cubicBezTo>
                  <a:lnTo>
                    <a:pt x="1093" y="137"/>
                  </a:lnTo>
                  <a:lnTo>
                    <a:pt x="1048" y="163"/>
                  </a:lnTo>
                  <a:cubicBezTo>
                    <a:pt x="969" y="206"/>
                    <a:pt x="888" y="252"/>
                    <a:pt x="804" y="298"/>
                  </a:cubicBezTo>
                  <a:cubicBezTo>
                    <a:pt x="738" y="336"/>
                    <a:pt x="673" y="373"/>
                    <a:pt x="610" y="409"/>
                  </a:cubicBezTo>
                  <a:lnTo>
                    <a:pt x="610" y="409"/>
                  </a:lnTo>
                  <a:cubicBezTo>
                    <a:pt x="529" y="283"/>
                    <a:pt x="452" y="162"/>
                    <a:pt x="377" y="46"/>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0"/>
            <p:cNvSpPr/>
            <p:nvPr/>
          </p:nvSpPr>
          <p:spPr>
            <a:xfrm>
              <a:off x="5360175" y="4439375"/>
              <a:ext cx="319250" cy="267750"/>
            </a:xfrm>
            <a:custGeom>
              <a:avLst/>
              <a:gdLst/>
              <a:ahLst/>
              <a:cxnLst/>
              <a:rect l="l" t="t" r="r" b="b"/>
              <a:pathLst>
                <a:path w="12770" h="10710" extrusionOk="0">
                  <a:moveTo>
                    <a:pt x="225" y="1"/>
                  </a:moveTo>
                  <a:lnTo>
                    <a:pt x="1" y="426"/>
                  </a:lnTo>
                  <a:lnTo>
                    <a:pt x="5989" y="10383"/>
                  </a:lnTo>
                  <a:lnTo>
                    <a:pt x="12769" y="10710"/>
                  </a:lnTo>
                  <a:lnTo>
                    <a:pt x="9625" y="4291"/>
                  </a:lnTo>
                  <a:lnTo>
                    <a:pt x="7299"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0"/>
            <p:cNvSpPr/>
            <p:nvPr/>
          </p:nvSpPr>
          <p:spPr>
            <a:xfrm>
              <a:off x="5705475" y="4578200"/>
              <a:ext cx="569725" cy="329025"/>
            </a:xfrm>
            <a:custGeom>
              <a:avLst/>
              <a:gdLst/>
              <a:ahLst/>
              <a:cxnLst/>
              <a:rect l="l" t="t" r="r" b="b"/>
              <a:pathLst>
                <a:path w="22789" h="13161" extrusionOk="0">
                  <a:moveTo>
                    <a:pt x="1619" y="0"/>
                  </a:moveTo>
                  <a:lnTo>
                    <a:pt x="1" y="5507"/>
                  </a:lnTo>
                  <a:lnTo>
                    <a:pt x="16512" y="12824"/>
                  </a:lnTo>
                  <a:cubicBezTo>
                    <a:pt x="17067" y="13050"/>
                    <a:pt x="17651" y="13161"/>
                    <a:pt x="18231" y="13161"/>
                  </a:cubicBezTo>
                  <a:cubicBezTo>
                    <a:pt x="19264" y="13161"/>
                    <a:pt x="20285" y="12809"/>
                    <a:pt x="21113" y="12134"/>
                  </a:cubicBezTo>
                  <a:cubicBezTo>
                    <a:pt x="22173" y="11269"/>
                    <a:pt x="22789" y="9972"/>
                    <a:pt x="22789" y="8604"/>
                  </a:cubicBezTo>
                  <a:lnTo>
                    <a:pt x="22789" y="1105"/>
                  </a:lnTo>
                  <a:lnTo>
                    <a:pt x="14886" y="964"/>
                  </a:lnTo>
                  <a:lnTo>
                    <a:pt x="14901" y="4378"/>
                  </a:lnTo>
                  <a:lnTo>
                    <a:pt x="161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0"/>
            <p:cNvSpPr/>
            <p:nvPr/>
          </p:nvSpPr>
          <p:spPr>
            <a:xfrm>
              <a:off x="5360175" y="4450000"/>
              <a:ext cx="313625" cy="267775"/>
            </a:xfrm>
            <a:custGeom>
              <a:avLst/>
              <a:gdLst/>
              <a:ahLst/>
              <a:cxnLst/>
              <a:rect l="l" t="t" r="r" b="b"/>
              <a:pathLst>
                <a:path w="12545" h="10711" extrusionOk="0">
                  <a:moveTo>
                    <a:pt x="1" y="1"/>
                  </a:moveTo>
                  <a:lnTo>
                    <a:pt x="5765" y="10383"/>
                  </a:lnTo>
                  <a:lnTo>
                    <a:pt x="12545" y="10711"/>
                  </a:lnTo>
                  <a:lnTo>
                    <a:pt x="9401" y="4292"/>
                  </a:lnTo>
                  <a:lnTo>
                    <a:pt x="7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0"/>
            <p:cNvSpPr/>
            <p:nvPr/>
          </p:nvSpPr>
          <p:spPr>
            <a:xfrm>
              <a:off x="5479175" y="4522075"/>
              <a:ext cx="283000" cy="197400"/>
            </a:xfrm>
            <a:custGeom>
              <a:avLst/>
              <a:gdLst/>
              <a:ahLst/>
              <a:cxnLst/>
              <a:rect l="l" t="t" r="r" b="b"/>
              <a:pathLst>
                <a:path w="11320" h="7896" extrusionOk="0">
                  <a:moveTo>
                    <a:pt x="6200" y="0"/>
                  </a:moveTo>
                  <a:lnTo>
                    <a:pt x="5533" y="750"/>
                  </a:lnTo>
                  <a:cubicBezTo>
                    <a:pt x="5533" y="750"/>
                    <a:pt x="749" y="959"/>
                    <a:pt x="573" y="1549"/>
                  </a:cubicBezTo>
                  <a:lnTo>
                    <a:pt x="568" y="1739"/>
                  </a:lnTo>
                  <a:lnTo>
                    <a:pt x="566" y="1851"/>
                  </a:lnTo>
                  <a:lnTo>
                    <a:pt x="4658" y="2126"/>
                  </a:lnTo>
                  <a:cubicBezTo>
                    <a:pt x="4658" y="2126"/>
                    <a:pt x="2737" y="2120"/>
                    <a:pt x="1664" y="2120"/>
                  </a:cubicBezTo>
                  <a:cubicBezTo>
                    <a:pt x="1292" y="2120"/>
                    <a:pt x="1022" y="2121"/>
                    <a:pt x="968" y="2123"/>
                  </a:cubicBezTo>
                  <a:cubicBezTo>
                    <a:pt x="950" y="2123"/>
                    <a:pt x="928" y="2124"/>
                    <a:pt x="903" y="2124"/>
                  </a:cubicBezTo>
                  <a:cubicBezTo>
                    <a:pt x="869" y="2124"/>
                    <a:pt x="830" y="2123"/>
                    <a:pt x="787" y="2123"/>
                  </a:cubicBezTo>
                  <a:cubicBezTo>
                    <a:pt x="481" y="2123"/>
                    <a:pt x="0" y="2143"/>
                    <a:pt x="12" y="2473"/>
                  </a:cubicBezTo>
                  <a:cubicBezTo>
                    <a:pt x="25" y="2809"/>
                    <a:pt x="422" y="3074"/>
                    <a:pt x="1024" y="3162"/>
                  </a:cubicBezTo>
                  <a:cubicBezTo>
                    <a:pt x="1271" y="3198"/>
                    <a:pt x="4286" y="3460"/>
                    <a:pt x="4286" y="3460"/>
                  </a:cubicBezTo>
                  <a:cubicBezTo>
                    <a:pt x="4286" y="3460"/>
                    <a:pt x="1120" y="3430"/>
                    <a:pt x="967" y="3429"/>
                  </a:cubicBezTo>
                  <a:cubicBezTo>
                    <a:pt x="967" y="3429"/>
                    <a:pt x="966" y="3429"/>
                    <a:pt x="966" y="3429"/>
                  </a:cubicBezTo>
                  <a:cubicBezTo>
                    <a:pt x="596" y="3429"/>
                    <a:pt x="643" y="4024"/>
                    <a:pt x="864" y="4099"/>
                  </a:cubicBezTo>
                  <a:cubicBezTo>
                    <a:pt x="1038" y="4157"/>
                    <a:pt x="5290" y="5398"/>
                    <a:pt x="5290" y="5398"/>
                  </a:cubicBezTo>
                  <a:cubicBezTo>
                    <a:pt x="5290" y="5398"/>
                    <a:pt x="4633" y="5838"/>
                    <a:pt x="4065" y="5838"/>
                  </a:cubicBezTo>
                  <a:cubicBezTo>
                    <a:pt x="4040" y="5838"/>
                    <a:pt x="4016" y="5837"/>
                    <a:pt x="3991" y="5835"/>
                  </a:cubicBezTo>
                  <a:cubicBezTo>
                    <a:pt x="3519" y="5802"/>
                    <a:pt x="2772" y="5303"/>
                    <a:pt x="2395" y="5303"/>
                  </a:cubicBezTo>
                  <a:cubicBezTo>
                    <a:pt x="2306" y="5303"/>
                    <a:pt x="2238" y="5331"/>
                    <a:pt x="2199" y="5398"/>
                  </a:cubicBezTo>
                  <a:cubicBezTo>
                    <a:pt x="1991" y="5752"/>
                    <a:pt x="2032" y="5961"/>
                    <a:pt x="2158" y="6044"/>
                  </a:cubicBezTo>
                  <a:cubicBezTo>
                    <a:pt x="2282" y="6128"/>
                    <a:pt x="3658" y="6836"/>
                    <a:pt x="4116" y="6961"/>
                  </a:cubicBezTo>
                  <a:cubicBezTo>
                    <a:pt x="4574" y="7087"/>
                    <a:pt x="8318" y="7679"/>
                    <a:pt x="8318" y="7679"/>
                  </a:cubicBezTo>
                  <a:lnTo>
                    <a:pt x="9669" y="7896"/>
                  </a:lnTo>
                  <a:lnTo>
                    <a:pt x="11319" y="2834"/>
                  </a:lnTo>
                  <a:lnTo>
                    <a:pt x="10200" y="1446"/>
                  </a:lnTo>
                  <a:cubicBezTo>
                    <a:pt x="9463" y="532"/>
                    <a:pt x="8352" y="0"/>
                    <a:pt x="717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0"/>
            <p:cNvSpPr/>
            <p:nvPr/>
          </p:nvSpPr>
          <p:spPr>
            <a:xfrm>
              <a:off x="5366400" y="4491850"/>
              <a:ext cx="128850" cy="199725"/>
            </a:xfrm>
            <a:custGeom>
              <a:avLst/>
              <a:gdLst/>
              <a:ahLst/>
              <a:cxnLst/>
              <a:rect l="l" t="t" r="r" b="b"/>
              <a:pathLst>
                <a:path w="5154" h="7989" extrusionOk="0">
                  <a:moveTo>
                    <a:pt x="741" y="1"/>
                  </a:moveTo>
                  <a:cubicBezTo>
                    <a:pt x="741" y="1"/>
                    <a:pt x="0" y="258"/>
                    <a:pt x="377" y="1209"/>
                  </a:cubicBezTo>
                  <a:cubicBezTo>
                    <a:pt x="929" y="2601"/>
                    <a:pt x="1879" y="3586"/>
                    <a:pt x="1879" y="3586"/>
                  </a:cubicBezTo>
                  <a:cubicBezTo>
                    <a:pt x="1879" y="3586"/>
                    <a:pt x="1748" y="4077"/>
                    <a:pt x="2173" y="4438"/>
                  </a:cubicBezTo>
                  <a:cubicBezTo>
                    <a:pt x="2173" y="4438"/>
                    <a:pt x="1649" y="4569"/>
                    <a:pt x="1976" y="5453"/>
                  </a:cubicBezTo>
                  <a:cubicBezTo>
                    <a:pt x="1976" y="5453"/>
                    <a:pt x="1617" y="6370"/>
                    <a:pt x="2599" y="6763"/>
                  </a:cubicBezTo>
                  <a:cubicBezTo>
                    <a:pt x="2599" y="6763"/>
                    <a:pt x="2337" y="7517"/>
                    <a:pt x="3287" y="7876"/>
                  </a:cubicBezTo>
                  <a:cubicBezTo>
                    <a:pt x="3500" y="7957"/>
                    <a:pt x="3712" y="7989"/>
                    <a:pt x="3912" y="7989"/>
                  </a:cubicBezTo>
                  <a:cubicBezTo>
                    <a:pt x="4602" y="7989"/>
                    <a:pt x="5154" y="7614"/>
                    <a:pt x="5154" y="7614"/>
                  </a:cubicBezTo>
                  <a:lnTo>
                    <a:pt x="741"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0"/>
            <p:cNvSpPr/>
            <p:nvPr/>
          </p:nvSpPr>
          <p:spPr>
            <a:xfrm>
              <a:off x="5421350" y="4579675"/>
              <a:ext cx="69675" cy="38475"/>
            </a:xfrm>
            <a:custGeom>
              <a:avLst/>
              <a:gdLst/>
              <a:ahLst/>
              <a:cxnLst/>
              <a:rect l="l" t="t" r="r" b="b"/>
              <a:pathLst>
                <a:path w="2787" h="1539" extrusionOk="0">
                  <a:moveTo>
                    <a:pt x="43" y="0"/>
                  </a:moveTo>
                  <a:lnTo>
                    <a:pt x="0" y="949"/>
                  </a:lnTo>
                  <a:cubicBezTo>
                    <a:pt x="680" y="1193"/>
                    <a:pt x="1367" y="1439"/>
                    <a:pt x="2084" y="1527"/>
                  </a:cubicBezTo>
                  <a:cubicBezTo>
                    <a:pt x="2142" y="1533"/>
                    <a:pt x="2201" y="1538"/>
                    <a:pt x="2261" y="1538"/>
                  </a:cubicBezTo>
                  <a:cubicBezTo>
                    <a:pt x="2400" y="1538"/>
                    <a:pt x="2536" y="1511"/>
                    <a:pt x="2632" y="1416"/>
                  </a:cubicBezTo>
                  <a:cubicBezTo>
                    <a:pt x="2786" y="1262"/>
                    <a:pt x="2755" y="988"/>
                    <a:pt x="2620" y="817"/>
                  </a:cubicBezTo>
                  <a:cubicBezTo>
                    <a:pt x="2484" y="645"/>
                    <a:pt x="2281" y="640"/>
                    <a:pt x="2076" y="563"/>
                  </a:cubicBezTo>
                  <a:cubicBezTo>
                    <a:pt x="1455" y="327"/>
                    <a:pt x="716" y="182"/>
                    <a:pt x="4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0"/>
            <p:cNvSpPr/>
            <p:nvPr/>
          </p:nvSpPr>
          <p:spPr>
            <a:xfrm>
              <a:off x="5428050" y="4607750"/>
              <a:ext cx="69700" cy="38450"/>
            </a:xfrm>
            <a:custGeom>
              <a:avLst/>
              <a:gdLst/>
              <a:ahLst/>
              <a:cxnLst/>
              <a:rect l="l" t="t" r="r" b="b"/>
              <a:pathLst>
                <a:path w="2788" h="1538" extrusionOk="0">
                  <a:moveTo>
                    <a:pt x="44" y="0"/>
                  </a:moveTo>
                  <a:lnTo>
                    <a:pt x="0" y="948"/>
                  </a:lnTo>
                  <a:cubicBezTo>
                    <a:pt x="680" y="1193"/>
                    <a:pt x="1368" y="1439"/>
                    <a:pt x="2084" y="1526"/>
                  </a:cubicBezTo>
                  <a:cubicBezTo>
                    <a:pt x="2142" y="1533"/>
                    <a:pt x="2202" y="1538"/>
                    <a:pt x="2262" y="1538"/>
                  </a:cubicBezTo>
                  <a:cubicBezTo>
                    <a:pt x="2400" y="1538"/>
                    <a:pt x="2536" y="1510"/>
                    <a:pt x="2632" y="1416"/>
                  </a:cubicBezTo>
                  <a:cubicBezTo>
                    <a:pt x="2787" y="1261"/>
                    <a:pt x="2756" y="988"/>
                    <a:pt x="2620" y="816"/>
                  </a:cubicBezTo>
                  <a:cubicBezTo>
                    <a:pt x="2484" y="644"/>
                    <a:pt x="2282" y="640"/>
                    <a:pt x="2076" y="563"/>
                  </a:cubicBezTo>
                  <a:cubicBezTo>
                    <a:pt x="1455" y="326"/>
                    <a:pt x="716" y="181"/>
                    <a:pt x="4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0"/>
            <p:cNvSpPr/>
            <p:nvPr/>
          </p:nvSpPr>
          <p:spPr>
            <a:xfrm>
              <a:off x="5437600" y="4636600"/>
              <a:ext cx="69675" cy="38475"/>
            </a:xfrm>
            <a:custGeom>
              <a:avLst/>
              <a:gdLst/>
              <a:ahLst/>
              <a:cxnLst/>
              <a:rect l="l" t="t" r="r" b="b"/>
              <a:pathLst>
                <a:path w="2787" h="1539" extrusionOk="0">
                  <a:moveTo>
                    <a:pt x="44" y="1"/>
                  </a:moveTo>
                  <a:lnTo>
                    <a:pt x="1" y="949"/>
                  </a:lnTo>
                  <a:cubicBezTo>
                    <a:pt x="681" y="1193"/>
                    <a:pt x="1368" y="1439"/>
                    <a:pt x="2085" y="1527"/>
                  </a:cubicBezTo>
                  <a:cubicBezTo>
                    <a:pt x="2142" y="1534"/>
                    <a:pt x="2202" y="1539"/>
                    <a:pt x="2261" y="1539"/>
                  </a:cubicBezTo>
                  <a:cubicBezTo>
                    <a:pt x="2400" y="1539"/>
                    <a:pt x="2536" y="1511"/>
                    <a:pt x="2632" y="1416"/>
                  </a:cubicBezTo>
                  <a:cubicBezTo>
                    <a:pt x="2787" y="1261"/>
                    <a:pt x="2755" y="988"/>
                    <a:pt x="2620" y="816"/>
                  </a:cubicBezTo>
                  <a:cubicBezTo>
                    <a:pt x="2485" y="645"/>
                    <a:pt x="2281" y="641"/>
                    <a:pt x="2077" y="563"/>
                  </a:cubicBezTo>
                  <a:cubicBezTo>
                    <a:pt x="1455" y="327"/>
                    <a:pt x="717" y="182"/>
                    <a:pt x="4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0"/>
            <p:cNvSpPr/>
            <p:nvPr/>
          </p:nvSpPr>
          <p:spPr>
            <a:xfrm>
              <a:off x="5422075" y="4603875"/>
              <a:ext cx="54525" cy="15375"/>
            </a:xfrm>
            <a:custGeom>
              <a:avLst/>
              <a:gdLst/>
              <a:ahLst/>
              <a:cxnLst/>
              <a:rect l="l" t="t" r="r" b="b"/>
              <a:pathLst>
                <a:path w="2181" h="615" extrusionOk="0">
                  <a:moveTo>
                    <a:pt x="22" y="1"/>
                  </a:moveTo>
                  <a:cubicBezTo>
                    <a:pt x="16" y="1"/>
                    <a:pt x="12" y="2"/>
                    <a:pt x="11" y="4"/>
                  </a:cubicBezTo>
                  <a:cubicBezTo>
                    <a:pt x="1" y="29"/>
                    <a:pt x="463" y="242"/>
                    <a:pt x="1064" y="408"/>
                  </a:cubicBezTo>
                  <a:cubicBezTo>
                    <a:pt x="1573" y="551"/>
                    <a:pt x="2012" y="615"/>
                    <a:pt x="2138" y="615"/>
                  </a:cubicBezTo>
                  <a:cubicBezTo>
                    <a:pt x="2162" y="615"/>
                    <a:pt x="2174" y="613"/>
                    <a:pt x="2175" y="608"/>
                  </a:cubicBezTo>
                  <a:cubicBezTo>
                    <a:pt x="2180" y="578"/>
                    <a:pt x="1689" y="475"/>
                    <a:pt x="1093" y="307"/>
                  </a:cubicBezTo>
                  <a:cubicBezTo>
                    <a:pt x="542" y="155"/>
                    <a:pt x="96" y="1"/>
                    <a:pt x="2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0"/>
            <p:cNvSpPr/>
            <p:nvPr/>
          </p:nvSpPr>
          <p:spPr>
            <a:xfrm>
              <a:off x="5418950" y="4628650"/>
              <a:ext cx="61825" cy="18225"/>
            </a:xfrm>
            <a:custGeom>
              <a:avLst/>
              <a:gdLst/>
              <a:ahLst/>
              <a:cxnLst/>
              <a:rect l="l" t="t" r="r" b="b"/>
              <a:pathLst>
                <a:path w="2473" h="729" extrusionOk="0">
                  <a:moveTo>
                    <a:pt x="21" y="0"/>
                  </a:moveTo>
                  <a:cubicBezTo>
                    <a:pt x="15" y="0"/>
                    <a:pt x="12" y="1"/>
                    <a:pt x="11" y="3"/>
                  </a:cubicBezTo>
                  <a:cubicBezTo>
                    <a:pt x="1" y="30"/>
                    <a:pt x="531" y="255"/>
                    <a:pt x="1212" y="454"/>
                  </a:cubicBezTo>
                  <a:cubicBezTo>
                    <a:pt x="1818" y="632"/>
                    <a:pt x="2334" y="728"/>
                    <a:pt x="2445" y="728"/>
                  </a:cubicBezTo>
                  <a:cubicBezTo>
                    <a:pt x="2459" y="728"/>
                    <a:pt x="2466" y="727"/>
                    <a:pt x="2467" y="724"/>
                  </a:cubicBezTo>
                  <a:cubicBezTo>
                    <a:pt x="2473" y="694"/>
                    <a:pt x="1918" y="552"/>
                    <a:pt x="1242" y="353"/>
                  </a:cubicBezTo>
                  <a:cubicBezTo>
                    <a:pt x="612" y="169"/>
                    <a:pt x="98" y="0"/>
                    <a:pt x="2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0"/>
            <p:cNvSpPr/>
            <p:nvPr/>
          </p:nvSpPr>
          <p:spPr>
            <a:xfrm>
              <a:off x="5430075" y="4660425"/>
              <a:ext cx="57525" cy="14550"/>
            </a:xfrm>
            <a:custGeom>
              <a:avLst/>
              <a:gdLst/>
              <a:ahLst/>
              <a:cxnLst/>
              <a:rect l="l" t="t" r="r" b="b"/>
              <a:pathLst>
                <a:path w="2301" h="582" extrusionOk="0">
                  <a:moveTo>
                    <a:pt x="27" y="1"/>
                  </a:moveTo>
                  <a:cubicBezTo>
                    <a:pt x="15" y="1"/>
                    <a:pt x="8" y="2"/>
                    <a:pt x="7" y="5"/>
                  </a:cubicBezTo>
                  <a:cubicBezTo>
                    <a:pt x="0" y="34"/>
                    <a:pt x="507" y="184"/>
                    <a:pt x="1137" y="342"/>
                  </a:cubicBezTo>
                  <a:cubicBezTo>
                    <a:pt x="1700" y="483"/>
                    <a:pt x="2173" y="582"/>
                    <a:pt x="2274" y="582"/>
                  </a:cubicBezTo>
                  <a:cubicBezTo>
                    <a:pt x="2286" y="582"/>
                    <a:pt x="2292" y="580"/>
                    <a:pt x="2293" y="577"/>
                  </a:cubicBezTo>
                  <a:cubicBezTo>
                    <a:pt x="2300" y="548"/>
                    <a:pt x="1794" y="398"/>
                    <a:pt x="1163" y="240"/>
                  </a:cubicBezTo>
                  <a:cubicBezTo>
                    <a:pt x="600" y="100"/>
                    <a:pt x="128" y="1"/>
                    <a:pt x="2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0"/>
            <p:cNvSpPr/>
            <p:nvPr/>
          </p:nvSpPr>
          <p:spPr>
            <a:xfrm>
              <a:off x="5408325" y="4576175"/>
              <a:ext cx="68225" cy="17825"/>
            </a:xfrm>
            <a:custGeom>
              <a:avLst/>
              <a:gdLst/>
              <a:ahLst/>
              <a:cxnLst/>
              <a:rect l="l" t="t" r="r" b="b"/>
              <a:pathLst>
                <a:path w="2729" h="713" extrusionOk="0">
                  <a:moveTo>
                    <a:pt x="14" y="1"/>
                  </a:moveTo>
                  <a:cubicBezTo>
                    <a:pt x="9" y="1"/>
                    <a:pt x="6" y="1"/>
                    <a:pt x="5" y="3"/>
                  </a:cubicBezTo>
                  <a:cubicBezTo>
                    <a:pt x="1" y="16"/>
                    <a:pt x="143" y="84"/>
                    <a:pt x="382" y="174"/>
                  </a:cubicBezTo>
                  <a:cubicBezTo>
                    <a:pt x="622" y="263"/>
                    <a:pt x="957" y="373"/>
                    <a:pt x="1334" y="470"/>
                  </a:cubicBezTo>
                  <a:cubicBezTo>
                    <a:pt x="1712" y="568"/>
                    <a:pt x="2059" y="635"/>
                    <a:pt x="2311" y="672"/>
                  </a:cubicBezTo>
                  <a:cubicBezTo>
                    <a:pt x="2495" y="699"/>
                    <a:pt x="2628" y="712"/>
                    <a:pt x="2688" y="712"/>
                  </a:cubicBezTo>
                  <a:cubicBezTo>
                    <a:pt x="2711" y="712"/>
                    <a:pt x="2723" y="711"/>
                    <a:pt x="2723" y="707"/>
                  </a:cubicBezTo>
                  <a:cubicBezTo>
                    <a:pt x="2728" y="676"/>
                    <a:pt x="2109" y="564"/>
                    <a:pt x="1360" y="369"/>
                  </a:cubicBezTo>
                  <a:cubicBezTo>
                    <a:pt x="660" y="189"/>
                    <a:pt x="93" y="1"/>
                    <a:pt x="1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0"/>
            <p:cNvSpPr/>
            <p:nvPr/>
          </p:nvSpPr>
          <p:spPr>
            <a:xfrm>
              <a:off x="5576775" y="4540700"/>
              <a:ext cx="83975" cy="2700"/>
            </a:xfrm>
            <a:custGeom>
              <a:avLst/>
              <a:gdLst/>
              <a:ahLst/>
              <a:cxnLst/>
              <a:rect l="l" t="t" r="r" b="b"/>
              <a:pathLst>
                <a:path w="3359" h="108" extrusionOk="0">
                  <a:moveTo>
                    <a:pt x="1971" y="1"/>
                  </a:moveTo>
                  <a:cubicBezTo>
                    <a:pt x="1877" y="1"/>
                    <a:pt x="1779" y="1"/>
                    <a:pt x="1680" y="2"/>
                  </a:cubicBezTo>
                  <a:cubicBezTo>
                    <a:pt x="752" y="7"/>
                    <a:pt x="1" y="34"/>
                    <a:pt x="1" y="63"/>
                  </a:cubicBezTo>
                  <a:cubicBezTo>
                    <a:pt x="1" y="89"/>
                    <a:pt x="595" y="107"/>
                    <a:pt x="1379" y="107"/>
                  </a:cubicBezTo>
                  <a:cubicBezTo>
                    <a:pt x="1477" y="107"/>
                    <a:pt x="1577" y="107"/>
                    <a:pt x="1680" y="106"/>
                  </a:cubicBezTo>
                  <a:cubicBezTo>
                    <a:pt x="2608" y="102"/>
                    <a:pt x="3359" y="74"/>
                    <a:pt x="3359" y="45"/>
                  </a:cubicBezTo>
                  <a:cubicBezTo>
                    <a:pt x="3359" y="20"/>
                    <a:pt x="2760" y="1"/>
                    <a:pt x="197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0"/>
            <p:cNvSpPr/>
            <p:nvPr/>
          </p:nvSpPr>
          <p:spPr>
            <a:xfrm>
              <a:off x="5445525" y="4479250"/>
              <a:ext cx="20025" cy="17775"/>
            </a:xfrm>
            <a:custGeom>
              <a:avLst/>
              <a:gdLst/>
              <a:ahLst/>
              <a:cxnLst/>
              <a:rect l="l" t="t" r="r" b="b"/>
              <a:pathLst>
                <a:path w="801" h="711" extrusionOk="0">
                  <a:moveTo>
                    <a:pt x="401" y="0"/>
                  </a:moveTo>
                  <a:cubicBezTo>
                    <a:pt x="296" y="0"/>
                    <a:pt x="193" y="45"/>
                    <a:pt x="123" y="133"/>
                  </a:cubicBezTo>
                  <a:cubicBezTo>
                    <a:pt x="1" y="286"/>
                    <a:pt x="25" y="510"/>
                    <a:pt x="179" y="632"/>
                  </a:cubicBezTo>
                  <a:cubicBezTo>
                    <a:pt x="244" y="685"/>
                    <a:pt x="323" y="711"/>
                    <a:pt x="401" y="711"/>
                  </a:cubicBezTo>
                  <a:cubicBezTo>
                    <a:pt x="505" y="711"/>
                    <a:pt x="608" y="665"/>
                    <a:pt x="678" y="577"/>
                  </a:cubicBezTo>
                  <a:cubicBezTo>
                    <a:pt x="800" y="424"/>
                    <a:pt x="776" y="201"/>
                    <a:pt x="622" y="78"/>
                  </a:cubicBezTo>
                  <a:cubicBezTo>
                    <a:pt x="557" y="25"/>
                    <a:pt x="478"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0"/>
            <p:cNvSpPr/>
            <p:nvPr/>
          </p:nvSpPr>
          <p:spPr>
            <a:xfrm>
              <a:off x="6056225" y="4682700"/>
              <a:ext cx="83175" cy="57625"/>
            </a:xfrm>
            <a:custGeom>
              <a:avLst/>
              <a:gdLst/>
              <a:ahLst/>
              <a:cxnLst/>
              <a:rect l="l" t="t" r="r" b="b"/>
              <a:pathLst>
                <a:path w="3327" h="2305" extrusionOk="0">
                  <a:moveTo>
                    <a:pt x="16" y="1"/>
                  </a:moveTo>
                  <a:cubicBezTo>
                    <a:pt x="8" y="1"/>
                    <a:pt x="4" y="1"/>
                    <a:pt x="4" y="3"/>
                  </a:cubicBezTo>
                  <a:cubicBezTo>
                    <a:pt x="0" y="21"/>
                    <a:pt x="226" y="73"/>
                    <a:pt x="576" y="201"/>
                  </a:cubicBezTo>
                  <a:cubicBezTo>
                    <a:pt x="925" y="329"/>
                    <a:pt x="1394" y="545"/>
                    <a:pt x="1861" y="868"/>
                  </a:cubicBezTo>
                  <a:cubicBezTo>
                    <a:pt x="2326" y="1192"/>
                    <a:pt x="2693" y="1556"/>
                    <a:pt x="2935" y="1839"/>
                  </a:cubicBezTo>
                  <a:cubicBezTo>
                    <a:pt x="3171" y="2113"/>
                    <a:pt x="3299" y="2304"/>
                    <a:pt x="3319" y="2304"/>
                  </a:cubicBezTo>
                  <a:cubicBezTo>
                    <a:pt x="3320" y="2304"/>
                    <a:pt x="3320" y="2304"/>
                    <a:pt x="3321" y="2304"/>
                  </a:cubicBezTo>
                  <a:cubicBezTo>
                    <a:pt x="3327" y="2300"/>
                    <a:pt x="3301" y="2249"/>
                    <a:pt x="3246" y="2158"/>
                  </a:cubicBezTo>
                  <a:cubicBezTo>
                    <a:pt x="3194" y="2066"/>
                    <a:pt x="3108" y="1941"/>
                    <a:pt x="2992" y="1791"/>
                  </a:cubicBezTo>
                  <a:cubicBezTo>
                    <a:pt x="2762" y="1493"/>
                    <a:pt x="2395" y="1113"/>
                    <a:pt x="1920" y="782"/>
                  </a:cubicBezTo>
                  <a:cubicBezTo>
                    <a:pt x="1444" y="453"/>
                    <a:pt x="960" y="242"/>
                    <a:pt x="600" y="132"/>
                  </a:cubicBezTo>
                  <a:cubicBezTo>
                    <a:pt x="419" y="76"/>
                    <a:pt x="271" y="38"/>
                    <a:pt x="167" y="22"/>
                  </a:cubicBezTo>
                  <a:cubicBezTo>
                    <a:pt x="90" y="8"/>
                    <a:pt x="38" y="1"/>
                    <a:pt x="1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0"/>
            <p:cNvSpPr/>
            <p:nvPr/>
          </p:nvSpPr>
          <p:spPr>
            <a:xfrm>
              <a:off x="5658025" y="3619000"/>
              <a:ext cx="313025" cy="567450"/>
            </a:xfrm>
            <a:custGeom>
              <a:avLst/>
              <a:gdLst/>
              <a:ahLst/>
              <a:cxnLst/>
              <a:rect l="l" t="t" r="r" b="b"/>
              <a:pathLst>
                <a:path w="12521" h="22698" extrusionOk="0">
                  <a:moveTo>
                    <a:pt x="5073" y="0"/>
                  </a:moveTo>
                  <a:cubicBezTo>
                    <a:pt x="3549" y="0"/>
                    <a:pt x="2017" y="305"/>
                    <a:pt x="569" y="927"/>
                  </a:cubicBezTo>
                  <a:cubicBezTo>
                    <a:pt x="569" y="927"/>
                    <a:pt x="1" y="8466"/>
                    <a:pt x="41" y="11749"/>
                  </a:cubicBezTo>
                  <a:cubicBezTo>
                    <a:pt x="81" y="15032"/>
                    <a:pt x="3365" y="15542"/>
                    <a:pt x="3365" y="15542"/>
                  </a:cubicBezTo>
                  <a:cubicBezTo>
                    <a:pt x="3365" y="15542"/>
                    <a:pt x="3285" y="16923"/>
                    <a:pt x="3209" y="18454"/>
                  </a:cubicBezTo>
                  <a:cubicBezTo>
                    <a:pt x="3101" y="20636"/>
                    <a:pt x="4746" y="22511"/>
                    <a:pt x="6924" y="22685"/>
                  </a:cubicBezTo>
                  <a:cubicBezTo>
                    <a:pt x="7034" y="22693"/>
                    <a:pt x="7143" y="22698"/>
                    <a:pt x="7251" y="22698"/>
                  </a:cubicBezTo>
                  <a:cubicBezTo>
                    <a:pt x="9342" y="22698"/>
                    <a:pt x="11114" y="21086"/>
                    <a:pt x="11276" y="18964"/>
                  </a:cubicBezTo>
                  <a:lnTo>
                    <a:pt x="12520" y="2743"/>
                  </a:lnTo>
                  <a:lnTo>
                    <a:pt x="12034" y="2369"/>
                  </a:lnTo>
                  <a:cubicBezTo>
                    <a:pt x="10005" y="806"/>
                    <a:pt x="7550" y="0"/>
                    <a:pt x="507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0"/>
            <p:cNvSpPr/>
            <p:nvPr/>
          </p:nvSpPr>
          <p:spPr>
            <a:xfrm>
              <a:off x="5741800" y="3975950"/>
              <a:ext cx="107200" cy="52325"/>
            </a:xfrm>
            <a:custGeom>
              <a:avLst/>
              <a:gdLst/>
              <a:ahLst/>
              <a:cxnLst/>
              <a:rect l="l" t="t" r="r" b="b"/>
              <a:pathLst>
                <a:path w="4288" h="2093" extrusionOk="0">
                  <a:moveTo>
                    <a:pt x="4288" y="0"/>
                  </a:moveTo>
                  <a:lnTo>
                    <a:pt x="4288" y="0"/>
                  </a:lnTo>
                  <a:cubicBezTo>
                    <a:pt x="2515" y="1114"/>
                    <a:pt x="826" y="1223"/>
                    <a:pt x="232" y="1223"/>
                  </a:cubicBezTo>
                  <a:cubicBezTo>
                    <a:pt x="88" y="1223"/>
                    <a:pt x="8" y="1216"/>
                    <a:pt x="8" y="1216"/>
                  </a:cubicBezTo>
                  <a:lnTo>
                    <a:pt x="1" y="2067"/>
                  </a:lnTo>
                  <a:cubicBezTo>
                    <a:pt x="194" y="2084"/>
                    <a:pt x="379" y="2093"/>
                    <a:pt x="557" y="2093"/>
                  </a:cubicBezTo>
                  <a:cubicBezTo>
                    <a:pt x="3392" y="2093"/>
                    <a:pt x="4288" y="0"/>
                    <a:pt x="428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0"/>
            <p:cNvSpPr/>
            <p:nvPr/>
          </p:nvSpPr>
          <p:spPr>
            <a:xfrm>
              <a:off x="5692275" y="3760225"/>
              <a:ext cx="23850" cy="22450"/>
            </a:xfrm>
            <a:custGeom>
              <a:avLst/>
              <a:gdLst/>
              <a:ahLst/>
              <a:cxnLst/>
              <a:rect l="l" t="t" r="r" b="b"/>
              <a:pathLst>
                <a:path w="954" h="898" extrusionOk="0">
                  <a:moveTo>
                    <a:pt x="466" y="0"/>
                  </a:moveTo>
                  <a:cubicBezTo>
                    <a:pt x="220" y="0"/>
                    <a:pt x="18" y="185"/>
                    <a:pt x="9" y="423"/>
                  </a:cubicBezTo>
                  <a:cubicBezTo>
                    <a:pt x="0" y="671"/>
                    <a:pt x="203" y="883"/>
                    <a:pt x="461" y="897"/>
                  </a:cubicBezTo>
                  <a:cubicBezTo>
                    <a:pt x="470" y="897"/>
                    <a:pt x="479" y="897"/>
                    <a:pt x="488" y="897"/>
                  </a:cubicBezTo>
                  <a:cubicBezTo>
                    <a:pt x="735" y="897"/>
                    <a:pt x="937" y="713"/>
                    <a:pt x="945" y="474"/>
                  </a:cubicBezTo>
                  <a:cubicBezTo>
                    <a:pt x="954" y="226"/>
                    <a:pt x="751" y="15"/>
                    <a:pt x="493" y="1"/>
                  </a:cubicBezTo>
                  <a:cubicBezTo>
                    <a:pt x="484" y="0"/>
                    <a:pt x="475"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0"/>
            <p:cNvSpPr/>
            <p:nvPr/>
          </p:nvSpPr>
          <p:spPr>
            <a:xfrm>
              <a:off x="5687050" y="3745300"/>
              <a:ext cx="47600" cy="12600"/>
            </a:xfrm>
            <a:custGeom>
              <a:avLst/>
              <a:gdLst/>
              <a:ahLst/>
              <a:cxnLst/>
              <a:rect l="l" t="t" r="r" b="b"/>
              <a:pathLst>
                <a:path w="1904" h="504" extrusionOk="0">
                  <a:moveTo>
                    <a:pt x="943" y="1"/>
                  </a:moveTo>
                  <a:cubicBezTo>
                    <a:pt x="942" y="1"/>
                    <a:pt x="941" y="1"/>
                    <a:pt x="939" y="1"/>
                  </a:cubicBezTo>
                  <a:cubicBezTo>
                    <a:pt x="625" y="2"/>
                    <a:pt x="361" y="119"/>
                    <a:pt x="209" y="236"/>
                  </a:cubicBezTo>
                  <a:cubicBezTo>
                    <a:pt x="53" y="356"/>
                    <a:pt x="1" y="466"/>
                    <a:pt x="30" y="494"/>
                  </a:cubicBezTo>
                  <a:cubicBezTo>
                    <a:pt x="36" y="500"/>
                    <a:pt x="45" y="503"/>
                    <a:pt x="57" y="503"/>
                  </a:cubicBezTo>
                  <a:cubicBezTo>
                    <a:pt x="162" y="503"/>
                    <a:pt x="493" y="293"/>
                    <a:pt x="942" y="293"/>
                  </a:cubicBezTo>
                  <a:cubicBezTo>
                    <a:pt x="944" y="293"/>
                    <a:pt x="946" y="293"/>
                    <a:pt x="947" y="293"/>
                  </a:cubicBezTo>
                  <a:cubicBezTo>
                    <a:pt x="953" y="293"/>
                    <a:pt x="959" y="293"/>
                    <a:pt x="965" y="293"/>
                  </a:cubicBezTo>
                  <a:cubicBezTo>
                    <a:pt x="1406" y="293"/>
                    <a:pt x="1742" y="495"/>
                    <a:pt x="1848" y="495"/>
                  </a:cubicBezTo>
                  <a:cubicBezTo>
                    <a:pt x="1861" y="495"/>
                    <a:pt x="1870" y="492"/>
                    <a:pt x="1876" y="485"/>
                  </a:cubicBezTo>
                  <a:cubicBezTo>
                    <a:pt x="1903" y="457"/>
                    <a:pt x="1844" y="347"/>
                    <a:pt x="1682" y="230"/>
                  </a:cubicBezTo>
                  <a:cubicBezTo>
                    <a:pt x="1524" y="114"/>
                    <a:pt x="1256"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0"/>
            <p:cNvSpPr/>
            <p:nvPr/>
          </p:nvSpPr>
          <p:spPr>
            <a:xfrm>
              <a:off x="5811225" y="3763175"/>
              <a:ext cx="23825" cy="22475"/>
            </a:xfrm>
            <a:custGeom>
              <a:avLst/>
              <a:gdLst/>
              <a:ahLst/>
              <a:cxnLst/>
              <a:rect l="l" t="t" r="r" b="b"/>
              <a:pathLst>
                <a:path w="953" h="899" extrusionOk="0">
                  <a:moveTo>
                    <a:pt x="466" y="0"/>
                  </a:moveTo>
                  <a:cubicBezTo>
                    <a:pt x="219" y="0"/>
                    <a:pt x="17" y="185"/>
                    <a:pt x="9" y="424"/>
                  </a:cubicBezTo>
                  <a:cubicBezTo>
                    <a:pt x="0" y="671"/>
                    <a:pt x="203" y="883"/>
                    <a:pt x="460" y="897"/>
                  </a:cubicBezTo>
                  <a:cubicBezTo>
                    <a:pt x="469" y="898"/>
                    <a:pt x="477" y="898"/>
                    <a:pt x="486" y="898"/>
                  </a:cubicBezTo>
                  <a:cubicBezTo>
                    <a:pt x="733" y="898"/>
                    <a:pt x="936" y="714"/>
                    <a:pt x="944" y="474"/>
                  </a:cubicBezTo>
                  <a:cubicBezTo>
                    <a:pt x="953" y="227"/>
                    <a:pt x="750" y="15"/>
                    <a:pt x="493" y="1"/>
                  </a:cubicBezTo>
                  <a:cubicBezTo>
                    <a:pt x="484" y="0"/>
                    <a:pt x="475"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0"/>
            <p:cNvSpPr/>
            <p:nvPr/>
          </p:nvSpPr>
          <p:spPr>
            <a:xfrm>
              <a:off x="5811050" y="3747650"/>
              <a:ext cx="47550" cy="12575"/>
            </a:xfrm>
            <a:custGeom>
              <a:avLst/>
              <a:gdLst/>
              <a:ahLst/>
              <a:cxnLst/>
              <a:rect l="l" t="t" r="r" b="b"/>
              <a:pathLst>
                <a:path w="1902" h="503" extrusionOk="0">
                  <a:moveTo>
                    <a:pt x="942" y="1"/>
                  </a:moveTo>
                  <a:cubicBezTo>
                    <a:pt x="940" y="1"/>
                    <a:pt x="939" y="1"/>
                    <a:pt x="938" y="1"/>
                  </a:cubicBezTo>
                  <a:cubicBezTo>
                    <a:pt x="624" y="3"/>
                    <a:pt x="360" y="118"/>
                    <a:pt x="207" y="237"/>
                  </a:cubicBezTo>
                  <a:cubicBezTo>
                    <a:pt x="53" y="355"/>
                    <a:pt x="0" y="466"/>
                    <a:pt x="28" y="493"/>
                  </a:cubicBezTo>
                  <a:cubicBezTo>
                    <a:pt x="34" y="500"/>
                    <a:pt x="44" y="503"/>
                    <a:pt x="56" y="503"/>
                  </a:cubicBezTo>
                  <a:cubicBezTo>
                    <a:pt x="162" y="503"/>
                    <a:pt x="492" y="293"/>
                    <a:pt x="942" y="293"/>
                  </a:cubicBezTo>
                  <a:cubicBezTo>
                    <a:pt x="943" y="293"/>
                    <a:pt x="945" y="293"/>
                    <a:pt x="947" y="293"/>
                  </a:cubicBezTo>
                  <a:cubicBezTo>
                    <a:pt x="953" y="293"/>
                    <a:pt x="958" y="293"/>
                    <a:pt x="964" y="293"/>
                  </a:cubicBezTo>
                  <a:cubicBezTo>
                    <a:pt x="1406" y="293"/>
                    <a:pt x="1742" y="495"/>
                    <a:pt x="1848" y="495"/>
                  </a:cubicBezTo>
                  <a:cubicBezTo>
                    <a:pt x="1861" y="495"/>
                    <a:pt x="1870" y="492"/>
                    <a:pt x="1876" y="486"/>
                  </a:cubicBezTo>
                  <a:cubicBezTo>
                    <a:pt x="1902" y="458"/>
                    <a:pt x="1843" y="348"/>
                    <a:pt x="1682" y="231"/>
                  </a:cubicBezTo>
                  <a:cubicBezTo>
                    <a:pt x="1524" y="114"/>
                    <a:pt x="1254"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0"/>
            <p:cNvSpPr/>
            <p:nvPr/>
          </p:nvSpPr>
          <p:spPr>
            <a:xfrm>
              <a:off x="5732800" y="3748425"/>
              <a:ext cx="40375" cy="105625"/>
            </a:xfrm>
            <a:custGeom>
              <a:avLst/>
              <a:gdLst/>
              <a:ahLst/>
              <a:cxnLst/>
              <a:rect l="l" t="t" r="r" b="b"/>
              <a:pathLst>
                <a:path w="1615" h="4225" extrusionOk="0">
                  <a:moveTo>
                    <a:pt x="1557" y="0"/>
                  </a:moveTo>
                  <a:cubicBezTo>
                    <a:pt x="1493" y="0"/>
                    <a:pt x="1022" y="1108"/>
                    <a:pt x="499" y="2492"/>
                  </a:cubicBezTo>
                  <a:cubicBezTo>
                    <a:pt x="371" y="2836"/>
                    <a:pt x="249" y="3165"/>
                    <a:pt x="134" y="3478"/>
                  </a:cubicBezTo>
                  <a:cubicBezTo>
                    <a:pt x="85" y="3625"/>
                    <a:pt x="1" y="3791"/>
                    <a:pt x="66" y="3984"/>
                  </a:cubicBezTo>
                  <a:cubicBezTo>
                    <a:pt x="101" y="4081"/>
                    <a:pt x="196" y="4151"/>
                    <a:pt x="279" y="4172"/>
                  </a:cubicBezTo>
                  <a:cubicBezTo>
                    <a:pt x="361" y="4198"/>
                    <a:pt x="433" y="4199"/>
                    <a:pt x="497" y="4203"/>
                  </a:cubicBezTo>
                  <a:cubicBezTo>
                    <a:pt x="759" y="4217"/>
                    <a:pt x="969" y="4225"/>
                    <a:pt x="1113" y="4225"/>
                  </a:cubicBezTo>
                  <a:cubicBezTo>
                    <a:pt x="1250" y="4225"/>
                    <a:pt x="1326" y="4218"/>
                    <a:pt x="1327" y="4204"/>
                  </a:cubicBezTo>
                  <a:cubicBezTo>
                    <a:pt x="1330" y="4175"/>
                    <a:pt x="1016" y="4121"/>
                    <a:pt x="508" y="4056"/>
                  </a:cubicBezTo>
                  <a:cubicBezTo>
                    <a:pt x="379" y="4043"/>
                    <a:pt x="258" y="4017"/>
                    <a:pt x="236" y="3930"/>
                  </a:cubicBezTo>
                  <a:cubicBezTo>
                    <a:pt x="205" y="3836"/>
                    <a:pt x="259" y="3697"/>
                    <a:pt x="321" y="3547"/>
                  </a:cubicBezTo>
                  <a:cubicBezTo>
                    <a:pt x="443" y="3235"/>
                    <a:pt x="569" y="2909"/>
                    <a:pt x="703" y="2567"/>
                  </a:cubicBezTo>
                  <a:cubicBezTo>
                    <a:pt x="1232" y="1170"/>
                    <a:pt x="1614" y="21"/>
                    <a:pt x="1559" y="0"/>
                  </a:cubicBezTo>
                  <a:cubicBezTo>
                    <a:pt x="1558" y="0"/>
                    <a:pt x="1557" y="0"/>
                    <a:pt x="1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0"/>
            <p:cNvSpPr/>
            <p:nvPr/>
          </p:nvSpPr>
          <p:spPr>
            <a:xfrm>
              <a:off x="5762725" y="3862225"/>
              <a:ext cx="42850" cy="36300"/>
            </a:xfrm>
            <a:custGeom>
              <a:avLst/>
              <a:gdLst/>
              <a:ahLst/>
              <a:cxnLst/>
              <a:rect l="l" t="t" r="r" b="b"/>
              <a:pathLst>
                <a:path w="1714" h="1452" extrusionOk="0">
                  <a:moveTo>
                    <a:pt x="1617" y="1"/>
                  </a:moveTo>
                  <a:cubicBezTo>
                    <a:pt x="1616" y="1"/>
                    <a:pt x="1616" y="1"/>
                    <a:pt x="1615" y="1"/>
                  </a:cubicBezTo>
                  <a:cubicBezTo>
                    <a:pt x="1615" y="1"/>
                    <a:pt x="1615" y="1"/>
                    <a:pt x="1614" y="1"/>
                  </a:cubicBezTo>
                  <a:cubicBezTo>
                    <a:pt x="1533" y="1"/>
                    <a:pt x="1531" y="546"/>
                    <a:pt x="1064" y="933"/>
                  </a:cubicBezTo>
                  <a:cubicBezTo>
                    <a:pt x="596" y="1322"/>
                    <a:pt x="11" y="1261"/>
                    <a:pt x="8" y="1338"/>
                  </a:cubicBezTo>
                  <a:cubicBezTo>
                    <a:pt x="0" y="1372"/>
                    <a:pt x="137" y="1443"/>
                    <a:pt x="384" y="1450"/>
                  </a:cubicBezTo>
                  <a:cubicBezTo>
                    <a:pt x="396" y="1451"/>
                    <a:pt x="408" y="1451"/>
                    <a:pt x="421" y="1451"/>
                  </a:cubicBezTo>
                  <a:cubicBezTo>
                    <a:pt x="660" y="1451"/>
                    <a:pt x="993" y="1370"/>
                    <a:pt x="1265" y="1143"/>
                  </a:cubicBezTo>
                  <a:cubicBezTo>
                    <a:pt x="1552" y="905"/>
                    <a:pt x="1674" y="587"/>
                    <a:pt x="1693" y="362"/>
                  </a:cubicBezTo>
                  <a:cubicBezTo>
                    <a:pt x="1714" y="137"/>
                    <a:pt x="1654" y="1"/>
                    <a:pt x="1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0"/>
            <p:cNvSpPr/>
            <p:nvPr/>
          </p:nvSpPr>
          <p:spPr>
            <a:xfrm>
              <a:off x="5807975" y="3701100"/>
              <a:ext cx="58775" cy="16875"/>
            </a:xfrm>
            <a:custGeom>
              <a:avLst/>
              <a:gdLst/>
              <a:ahLst/>
              <a:cxnLst/>
              <a:rect l="l" t="t" r="r" b="b"/>
              <a:pathLst>
                <a:path w="2351" h="675" extrusionOk="0">
                  <a:moveTo>
                    <a:pt x="994" y="0"/>
                  </a:moveTo>
                  <a:cubicBezTo>
                    <a:pt x="730" y="0"/>
                    <a:pt x="495" y="50"/>
                    <a:pt x="327" y="118"/>
                  </a:cubicBezTo>
                  <a:cubicBezTo>
                    <a:pt x="109" y="206"/>
                    <a:pt x="0" y="313"/>
                    <a:pt x="21" y="379"/>
                  </a:cubicBezTo>
                  <a:cubicBezTo>
                    <a:pt x="71" y="516"/>
                    <a:pt x="575" y="451"/>
                    <a:pt x="1167" y="522"/>
                  </a:cubicBezTo>
                  <a:cubicBezTo>
                    <a:pt x="1611" y="566"/>
                    <a:pt x="1990" y="675"/>
                    <a:pt x="2186" y="675"/>
                  </a:cubicBezTo>
                  <a:cubicBezTo>
                    <a:pt x="2251" y="675"/>
                    <a:pt x="2296" y="663"/>
                    <a:pt x="2316" y="632"/>
                  </a:cubicBezTo>
                  <a:cubicBezTo>
                    <a:pt x="2351" y="573"/>
                    <a:pt x="2268" y="444"/>
                    <a:pt x="2075" y="311"/>
                  </a:cubicBezTo>
                  <a:cubicBezTo>
                    <a:pt x="1883" y="179"/>
                    <a:pt x="1578" y="53"/>
                    <a:pt x="1222" y="13"/>
                  </a:cubicBezTo>
                  <a:cubicBezTo>
                    <a:pt x="1144" y="4"/>
                    <a:pt x="1068" y="0"/>
                    <a:pt x="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0"/>
            <p:cNvSpPr/>
            <p:nvPr/>
          </p:nvSpPr>
          <p:spPr>
            <a:xfrm>
              <a:off x="5691425" y="3708050"/>
              <a:ext cx="44600" cy="14350"/>
            </a:xfrm>
            <a:custGeom>
              <a:avLst/>
              <a:gdLst/>
              <a:ahLst/>
              <a:cxnLst/>
              <a:rect l="l" t="t" r="r" b="b"/>
              <a:pathLst>
                <a:path w="1784" h="574" extrusionOk="0">
                  <a:moveTo>
                    <a:pt x="914" y="1"/>
                  </a:moveTo>
                  <a:cubicBezTo>
                    <a:pt x="902" y="1"/>
                    <a:pt x="890" y="1"/>
                    <a:pt x="878" y="1"/>
                  </a:cubicBezTo>
                  <a:cubicBezTo>
                    <a:pt x="592" y="11"/>
                    <a:pt x="343" y="115"/>
                    <a:pt x="197" y="232"/>
                  </a:cubicBezTo>
                  <a:cubicBezTo>
                    <a:pt x="49" y="349"/>
                    <a:pt x="0" y="467"/>
                    <a:pt x="40" y="523"/>
                  </a:cubicBezTo>
                  <a:cubicBezTo>
                    <a:pt x="68" y="560"/>
                    <a:pt x="124" y="573"/>
                    <a:pt x="200" y="573"/>
                  </a:cubicBezTo>
                  <a:cubicBezTo>
                    <a:pt x="361" y="573"/>
                    <a:pt x="611" y="517"/>
                    <a:pt x="894" y="514"/>
                  </a:cubicBezTo>
                  <a:cubicBezTo>
                    <a:pt x="936" y="512"/>
                    <a:pt x="977" y="511"/>
                    <a:pt x="1018" y="511"/>
                  </a:cubicBezTo>
                  <a:cubicBezTo>
                    <a:pt x="1220" y="511"/>
                    <a:pt x="1400" y="532"/>
                    <a:pt x="1534" y="532"/>
                  </a:cubicBezTo>
                  <a:cubicBezTo>
                    <a:pt x="1639" y="532"/>
                    <a:pt x="1715" y="518"/>
                    <a:pt x="1748" y="471"/>
                  </a:cubicBezTo>
                  <a:cubicBezTo>
                    <a:pt x="1783" y="412"/>
                    <a:pt x="1727" y="298"/>
                    <a:pt x="1573" y="190"/>
                  </a:cubicBezTo>
                  <a:cubicBezTo>
                    <a:pt x="1426" y="86"/>
                    <a:pt x="1186"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0"/>
            <p:cNvSpPr/>
            <p:nvPr/>
          </p:nvSpPr>
          <p:spPr>
            <a:xfrm>
              <a:off x="5957650" y="3770000"/>
              <a:ext cx="59000" cy="85675"/>
            </a:xfrm>
            <a:custGeom>
              <a:avLst/>
              <a:gdLst/>
              <a:ahLst/>
              <a:cxnLst/>
              <a:rect l="l" t="t" r="r" b="b"/>
              <a:pathLst>
                <a:path w="2360" h="3427" extrusionOk="0">
                  <a:moveTo>
                    <a:pt x="854" y="0"/>
                  </a:moveTo>
                  <a:cubicBezTo>
                    <a:pt x="468" y="0"/>
                    <a:pt x="151" y="94"/>
                    <a:pt x="130" y="103"/>
                  </a:cubicBezTo>
                  <a:cubicBezTo>
                    <a:pt x="130" y="103"/>
                    <a:pt x="1" y="3261"/>
                    <a:pt x="3" y="3326"/>
                  </a:cubicBezTo>
                  <a:cubicBezTo>
                    <a:pt x="3" y="3348"/>
                    <a:pt x="273" y="3427"/>
                    <a:pt x="628" y="3427"/>
                  </a:cubicBezTo>
                  <a:cubicBezTo>
                    <a:pt x="1296" y="3427"/>
                    <a:pt x="2268" y="3147"/>
                    <a:pt x="2315" y="1681"/>
                  </a:cubicBezTo>
                  <a:cubicBezTo>
                    <a:pt x="2360" y="270"/>
                    <a:pt x="1507" y="0"/>
                    <a:pt x="85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0"/>
            <p:cNvSpPr/>
            <p:nvPr/>
          </p:nvSpPr>
          <p:spPr>
            <a:xfrm>
              <a:off x="5975325" y="3788350"/>
              <a:ext cx="26225" cy="48975"/>
            </a:xfrm>
            <a:custGeom>
              <a:avLst/>
              <a:gdLst/>
              <a:ahLst/>
              <a:cxnLst/>
              <a:rect l="l" t="t" r="r" b="b"/>
              <a:pathLst>
                <a:path w="1049" h="1959" extrusionOk="0">
                  <a:moveTo>
                    <a:pt x="477" y="1"/>
                  </a:moveTo>
                  <a:cubicBezTo>
                    <a:pt x="411" y="1"/>
                    <a:pt x="350" y="20"/>
                    <a:pt x="304" y="55"/>
                  </a:cubicBezTo>
                  <a:cubicBezTo>
                    <a:pt x="250" y="96"/>
                    <a:pt x="222" y="148"/>
                    <a:pt x="212" y="193"/>
                  </a:cubicBezTo>
                  <a:cubicBezTo>
                    <a:pt x="192" y="279"/>
                    <a:pt x="227" y="324"/>
                    <a:pt x="236" y="324"/>
                  </a:cubicBezTo>
                  <a:cubicBezTo>
                    <a:pt x="237" y="324"/>
                    <a:pt x="237" y="324"/>
                    <a:pt x="238" y="324"/>
                  </a:cubicBezTo>
                  <a:cubicBezTo>
                    <a:pt x="249" y="320"/>
                    <a:pt x="237" y="275"/>
                    <a:pt x="268" y="213"/>
                  </a:cubicBezTo>
                  <a:cubicBezTo>
                    <a:pt x="293" y="161"/>
                    <a:pt x="357" y="105"/>
                    <a:pt x="445" y="105"/>
                  </a:cubicBezTo>
                  <a:cubicBezTo>
                    <a:pt x="464" y="105"/>
                    <a:pt x="483" y="108"/>
                    <a:pt x="503" y="113"/>
                  </a:cubicBezTo>
                  <a:cubicBezTo>
                    <a:pt x="622" y="138"/>
                    <a:pt x="724" y="256"/>
                    <a:pt x="787" y="422"/>
                  </a:cubicBezTo>
                  <a:cubicBezTo>
                    <a:pt x="854" y="586"/>
                    <a:pt x="891" y="782"/>
                    <a:pt x="879" y="986"/>
                  </a:cubicBezTo>
                  <a:cubicBezTo>
                    <a:pt x="855" y="1390"/>
                    <a:pt x="644" y="1760"/>
                    <a:pt x="404" y="1839"/>
                  </a:cubicBezTo>
                  <a:cubicBezTo>
                    <a:pt x="359" y="1854"/>
                    <a:pt x="315" y="1861"/>
                    <a:pt x="275" y="1861"/>
                  </a:cubicBezTo>
                  <a:cubicBezTo>
                    <a:pt x="209" y="1861"/>
                    <a:pt x="151" y="1844"/>
                    <a:pt x="111" y="1824"/>
                  </a:cubicBezTo>
                  <a:cubicBezTo>
                    <a:pt x="52" y="1795"/>
                    <a:pt x="24" y="1762"/>
                    <a:pt x="11" y="1762"/>
                  </a:cubicBezTo>
                  <a:cubicBezTo>
                    <a:pt x="10" y="1762"/>
                    <a:pt x="9" y="1763"/>
                    <a:pt x="8" y="1763"/>
                  </a:cubicBezTo>
                  <a:cubicBezTo>
                    <a:pt x="0" y="1767"/>
                    <a:pt x="11" y="1817"/>
                    <a:pt x="78" y="1875"/>
                  </a:cubicBezTo>
                  <a:cubicBezTo>
                    <a:pt x="129" y="1917"/>
                    <a:pt x="218" y="1958"/>
                    <a:pt x="328" y="1958"/>
                  </a:cubicBezTo>
                  <a:cubicBezTo>
                    <a:pt x="362" y="1958"/>
                    <a:pt x="397" y="1954"/>
                    <a:pt x="434" y="1946"/>
                  </a:cubicBezTo>
                  <a:cubicBezTo>
                    <a:pt x="762" y="1863"/>
                    <a:pt x="1006" y="1447"/>
                    <a:pt x="1035" y="995"/>
                  </a:cubicBezTo>
                  <a:cubicBezTo>
                    <a:pt x="1049" y="766"/>
                    <a:pt x="1003" y="545"/>
                    <a:pt x="920" y="365"/>
                  </a:cubicBezTo>
                  <a:cubicBezTo>
                    <a:pt x="846" y="186"/>
                    <a:pt x="695" y="21"/>
                    <a:pt x="522" y="4"/>
                  </a:cubicBezTo>
                  <a:cubicBezTo>
                    <a:pt x="507" y="2"/>
                    <a:pt x="492" y="1"/>
                    <a:pt x="47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0"/>
            <p:cNvSpPr/>
            <p:nvPr/>
          </p:nvSpPr>
          <p:spPr>
            <a:xfrm>
              <a:off x="5630425" y="3498550"/>
              <a:ext cx="407250" cy="314300"/>
            </a:xfrm>
            <a:custGeom>
              <a:avLst/>
              <a:gdLst/>
              <a:ahLst/>
              <a:cxnLst/>
              <a:rect l="l" t="t" r="r" b="b"/>
              <a:pathLst>
                <a:path w="16290" h="12572" extrusionOk="0">
                  <a:moveTo>
                    <a:pt x="8825" y="0"/>
                  </a:moveTo>
                  <a:cubicBezTo>
                    <a:pt x="8685" y="0"/>
                    <a:pt x="8546" y="9"/>
                    <a:pt x="8408" y="27"/>
                  </a:cubicBezTo>
                  <a:cubicBezTo>
                    <a:pt x="7312" y="169"/>
                    <a:pt x="6305" y="884"/>
                    <a:pt x="5808" y="1873"/>
                  </a:cubicBezTo>
                  <a:cubicBezTo>
                    <a:pt x="5176" y="1316"/>
                    <a:pt x="4334" y="1008"/>
                    <a:pt x="3493" y="1008"/>
                  </a:cubicBezTo>
                  <a:cubicBezTo>
                    <a:pt x="3280" y="1008"/>
                    <a:pt x="3067" y="1028"/>
                    <a:pt x="2858" y="1069"/>
                  </a:cubicBezTo>
                  <a:cubicBezTo>
                    <a:pt x="1821" y="1268"/>
                    <a:pt x="893" y="1968"/>
                    <a:pt x="416" y="2909"/>
                  </a:cubicBezTo>
                  <a:cubicBezTo>
                    <a:pt x="127" y="3483"/>
                    <a:pt x="1" y="4159"/>
                    <a:pt x="175" y="4778"/>
                  </a:cubicBezTo>
                  <a:cubicBezTo>
                    <a:pt x="349" y="5398"/>
                    <a:pt x="857" y="5937"/>
                    <a:pt x="1489" y="6052"/>
                  </a:cubicBezTo>
                  <a:cubicBezTo>
                    <a:pt x="1502" y="6054"/>
                    <a:pt x="1514" y="6054"/>
                    <a:pt x="1526" y="6056"/>
                  </a:cubicBezTo>
                  <a:cubicBezTo>
                    <a:pt x="1726" y="6521"/>
                    <a:pt x="2213" y="6836"/>
                    <a:pt x="2720" y="6910"/>
                  </a:cubicBezTo>
                  <a:cubicBezTo>
                    <a:pt x="2815" y="6924"/>
                    <a:pt x="2911" y="6930"/>
                    <a:pt x="3007" y="6930"/>
                  </a:cubicBezTo>
                  <a:cubicBezTo>
                    <a:pt x="3456" y="6930"/>
                    <a:pt x="3902" y="6788"/>
                    <a:pt x="4309" y="6589"/>
                  </a:cubicBezTo>
                  <a:cubicBezTo>
                    <a:pt x="4478" y="6506"/>
                    <a:pt x="4655" y="6410"/>
                    <a:pt x="4841" y="6410"/>
                  </a:cubicBezTo>
                  <a:cubicBezTo>
                    <a:pt x="4860" y="6410"/>
                    <a:pt x="4878" y="6411"/>
                    <a:pt x="4897" y="6413"/>
                  </a:cubicBezTo>
                  <a:cubicBezTo>
                    <a:pt x="5069" y="6431"/>
                    <a:pt x="5218" y="6538"/>
                    <a:pt x="5368" y="6628"/>
                  </a:cubicBezTo>
                  <a:cubicBezTo>
                    <a:pt x="5805" y="6890"/>
                    <a:pt x="6314" y="7020"/>
                    <a:pt x="6824" y="7020"/>
                  </a:cubicBezTo>
                  <a:cubicBezTo>
                    <a:pt x="7418" y="7020"/>
                    <a:pt x="8013" y="6844"/>
                    <a:pt x="8496" y="6496"/>
                  </a:cubicBezTo>
                  <a:cubicBezTo>
                    <a:pt x="8950" y="7137"/>
                    <a:pt x="9705" y="7556"/>
                    <a:pt x="10490" y="7602"/>
                  </a:cubicBezTo>
                  <a:cubicBezTo>
                    <a:pt x="10538" y="7605"/>
                    <a:pt x="10587" y="7606"/>
                    <a:pt x="10636" y="7606"/>
                  </a:cubicBezTo>
                  <a:cubicBezTo>
                    <a:pt x="11080" y="7606"/>
                    <a:pt x="11522" y="7489"/>
                    <a:pt x="11911" y="7277"/>
                  </a:cubicBezTo>
                  <a:cubicBezTo>
                    <a:pt x="11946" y="7277"/>
                    <a:pt x="11979" y="7282"/>
                    <a:pt x="12014" y="7282"/>
                  </a:cubicBezTo>
                  <a:cubicBezTo>
                    <a:pt x="12019" y="7282"/>
                    <a:pt x="12024" y="7282"/>
                    <a:pt x="12029" y="7282"/>
                  </a:cubicBezTo>
                  <a:lnTo>
                    <a:pt x="12029" y="7282"/>
                  </a:lnTo>
                  <a:cubicBezTo>
                    <a:pt x="11183" y="8921"/>
                    <a:pt x="11467" y="11072"/>
                    <a:pt x="12708" y="12436"/>
                  </a:cubicBezTo>
                  <a:lnTo>
                    <a:pt x="13036" y="12571"/>
                  </a:lnTo>
                  <a:cubicBezTo>
                    <a:pt x="14390" y="12047"/>
                    <a:pt x="15050" y="10226"/>
                    <a:pt x="14346" y="8956"/>
                  </a:cubicBezTo>
                  <a:cubicBezTo>
                    <a:pt x="15219" y="8713"/>
                    <a:pt x="15925" y="7954"/>
                    <a:pt x="16107" y="7066"/>
                  </a:cubicBezTo>
                  <a:cubicBezTo>
                    <a:pt x="16289" y="6179"/>
                    <a:pt x="15936" y="5204"/>
                    <a:pt x="15230" y="4637"/>
                  </a:cubicBezTo>
                  <a:cubicBezTo>
                    <a:pt x="14588" y="4122"/>
                    <a:pt x="13723" y="3949"/>
                    <a:pt x="13086" y="3430"/>
                  </a:cubicBezTo>
                  <a:cubicBezTo>
                    <a:pt x="12348" y="2830"/>
                    <a:pt x="12022" y="1860"/>
                    <a:pt x="11393" y="1148"/>
                  </a:cubicBezTo>
                  <a:cubicBezTo>
                    <a:pt x="10752" y="423"/>
                    <a:pt x="9789" y="0"/>
                    <a:pt x="88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0695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2"/>
          <p:cNvSpPr txBox="1">
            <a:spLocks noGrp="1"/>
          </p:cNvSpPr>
          <p:nvPr>
            <p:ph type="title"/>
          </p:nvPr>
        </p:nvSpPr>
        <p:spPr>
          <a:xfrm>
            <a:off x="530350" y="181306"/>
            <a:ext cx="77592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Psychological Abuse</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9271A84-1694-75B3-DAA5-95F5D3E722C6}"/>
              </a:ext>
            </a:extLst>
          </p:cNvPr>
          <p:cNvPicPr>
            <a:picLocks noChangeAspect="1"/>
          </p:cNvPicPr>
          <p:nvPr/>
        </p:nvPicPr>
        <p:blipFill>
          <a:blip r:embed="rId3"/>
          <a:stretch>
            <a:fillRect/>
          </a:stretch>
        </p:blipFill>
        <p:spPr>
          <a:xfrm>
            <a:off x="0" y="2540000"/>
            <a:ext cx="6400800" cy="2603500"/>
          </a:xfrm>
          <a:prstGeom prst="rect">
            <a:avLst/>
          </a:prstGeom>
        </p:spPr>
      </p:pic>
      <p:sp>
        <p:nvSpPr>
          <p:cNvPr id="571" name="Google Shape;571;p62"/>
          <p:cNvSpPr txBox="1">
            <a:spLocks noGrp="1"/>
          </p:cNvSpPr>
          <p:nvPr>
            <p:ph type="subTitle" idx="1"/>
          </p:nvPr>
        </p:nvSpPr>
        <p:spPr>
          <a:xfrm>
            <a:off x="840117" y="1156375"/>
            <a:ext cx="7139665" cy="321232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b="0" i="0" dirty="0">
                <a:solidFill>
                  <a:srgbClr val="231F20"/>
                </a:solidFill>
                <a:effectLst/>
                <a:latin typeface="Sitka Banner" pitchFamily="2" charset="0"/>
                <a:cs typeface="Times New Roman" panose="02020603050405020304" pitchFamily="18" charset="0"/>
              </a:rPr>
              <a:t>Psychological abuse can be defined as regular and deliberate use of a range of words and non-physical actions to manipulate, hurt, weaken, or frighten a person mentally and emotionally and distort, confuse, or influence a person’s thoughts and actions within their everyday lives, changing their sense of self and harming their wellbeing. It includes verbal assault, dominance, control, isolation, ridicule, or the use of intimate knowledge for degradation (</a:t>
            </a:r>
            <a:r>
              <a:rPr lang="en-IN" b="0" i="0" dirty="0" err="1">
                <a:solidFill>
                  <a:srgbClr val="231F20"/>
                </a:solidFill>
                <a:effectLst/>
                <a:latin typeface="Sitka Banner" pitchFamily="2" charset="0"/>
                <a:cs typeface="Times New Roman" panose="02020603050405020304" pitchFamily="18" charset="0"/>
              </a:rPr>
              <a:t>Follingstad</a:t>
            </a:r>
            <a:r>
              <a:rPr lang="en-IN" b="0" i="0" dirty="0">
                <a:solidFill>
                  <a:srgbClr val="231F20"/>
                </a:solidFill>
                <a:effectLst/>
                <a:latin typeface="Sitka Banner" pitchFamily="2" charset="0"/>
                <a:cs typeface="Times New Roman" panose="02020603050405020304" pitchFamily="18" charset="0"/>
              </a:rPr>
              <a:t>, Coyne, &amp; </a:t>
            </a:r>
            <a:r>
              <a:rPr lang="en-IN" b="0" i="0" dirty="0" err="1">
                <a:solidFill>
                  <a:srgbClr val="231F20"/>
                </a:solidFill>
                <a:effectLst/>
                <a:latin typeface="Sitka Banner" pitchFamily="2" charset="0"/>
                <a:cs typeface="Times New Roman" panose="02020603050405020304" pitchFamily="18" charset="0"/>
              </a:rPr>
              <a:t>Gambone</a:t>
            </a:r>
            <a:r>
              <a:rPr lang="en-IN" b="0" i="0" dirty="0">
                <a:solidFill>
                  <a:srgbClr val="231F20"/>
                </a:solidFill>
                <a:effectLst/>
                <a:latin typeface="Sitka Banner" pitchFamily="2" charset="0"/>
                <a:cs typeface="Times New Roman" panose="02020603050405020304" pitchFamily="18" charset="0"/>
              </a:rPr>
              <a:t>, 2005). This is done to targets the emotional and psychological wellbeing of the victim, and can be a precursor to physical abuse.</a:t>
            </a:r>
            <a:endParaRPr lang="en-IN" dirty="0">
              <a:solidFill>
                <a:srgbClr val="231F20"/>
              </a:solidFill>
              <a:latin typeface="Sitka Banner" pitchFamily="2"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7" name="TextBox 6">
            <a:extLst>
              <a:ext uri="{FF2B5EF4-FFF2-40B4-BE49-F238E27FC236}">
                <a16:creationId xmlns:a16="http://schemas.microsoft.com/office/drawing/2014/main" id="{FAB2C32D-8D3D-C902-CCA0-93B0E79EC8C4}"/>
              </a:ext>
            </a:extLst>
          </p:cNvPr>
          <p:cNvSpPr txBox="1"/>
          <p:nvPr/>
        </p:nvSpPr>
        <p:spPr>
          <a:xfrm>
            <a:off x="100739" y="2571750"/>
            <a:ext cx="4578603" cy="1246495"/>
          </a:xfrm>
          <a:prstGeom prst="rect">
            <a:avLst/>
          </a:prstGeom>
          <a:noFill/>
        </p:spPr>
        <p:txBody>
          <a:bodyPr wrap="square">
            <a:spAutoFit/>
          </a:bodyPr>
          <a:lstStyle/>
          <a:p>
            <a:pPr marL="0" lvl="0" indent="0" algn="ctr" rtl="0">
              <a:spcBef>
                <a:spcPts val="0"/>
              </a:spcBef>
              <a:spcAft>
                <a:spcPts val="0"/>
              </a:spcAft>
              <a:buNone/>
            </a:pPr>
            <a:r>
              <a:rPr lang="en-IN" sz="1500" dirty="0">
                <a:latin typeface="Sitka Banner" pitchFamily="2" charset="0"/>
              </a:rPr>
              <a:t>Gaslighting is a form of emotional abuse where the abuser tries to manipulate the victim into doubting their own memory, perception, or sanity. This is usually done by denying or distorting the events that actually took place and making the victim feel like they are the one who is crazy.</a:t>
            </a:r>
          </a:p>
        </p:txBody>
      </p:sp>
      <p:pic>
        <p:nvPicPr>
          <p:cNvPr id="8" name="Picture 7">
            <a:extLst>
              <a:ext uri="{FF2B5EF4-FFF2-40B4-BE49-F238E27FC236}">
                <a16:creationId xmlns:a16="http://schemas.microsoft.com/office/drawing/2014/main" id="{2DF6F449-2C7B-9643-5ACF-5C4BE95B5B69}"/>
              </a:ext>
            </a:extLst>
          </p:cNvPr>
          <p:cNvPicPr>
            <a:picLocks noChangeAspect="1"/>
          </p:cNvPicPr>
          <p:nvPr/>
        </p:nvPicPr>
        <p:blipFill rotWithShape="1">
          <a:blip r:embed="rId3"/>
          <a:srcRect t="1029"/>
          <a:stretch/>
        </p:blipFill>
        <p:spPr>
          <a:xfrm>
            <a:off x="4928832" y="2313830"/>
            <a:ext cx="4215168" cy="2829670"/>
          </a:xfrm>
          <a:prstGeom prst="rect">
            <a:avLst/>
          </a:prstGeom>
        </p:spPr>
      </p:pic>
      <p:sp>
        <p:nvSpPr>
          <p:cNvPr id="10" name="Title 9">
            <a:extLst>
              <a:ext uri="{FF2B5EF4-FFF2-40B4-BE49-F238E27FC236}">
                <a16:creationId xmlns:a16="http://schemas.microsoft.com/office/drawing/2014/main" id="{810CEBB6-B1CA-C552-2593-FD830229DDED}"/>
              </a:ext>
            </a:extLst>
          </p:cNvPr>
          <p:cNvSpPr>
            <a:spLocks noGrp="1"/>
          </p:cNvSpPr>
          <p:nvPr>
            <p:ph type="title"/>
          </p:nvPr>
        </p:nvSpPr>
        <p:spPr>
          <a:xfrm>
            <a:off x="458783" y="571306"/>
            <a:ext cx="7759200" cy="612900"/>
          </a:xfrm>
        </p:spPr>
        <p:txBody>
          <a:bodyPr/>
          <a:lstStyle/>
          <a:p>
            <a:pPr algn="ctr"/>
            <a:r>
              <a:rPr lang="en" sz="4000" dirty="0">
                <a:latin typeface="Times New Roman" panose="02020603050405020304" pitchFamily="18" charset="0"/>
                <a:cs typeface="Times New Roman" panose="02020603050405020304" pitchFamily="18" charset="0"/>
              </a:rPr>
              <a:t>Gaslighting</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29" name="TextBox 28">
            <a:extLst>
              <a:ext uri="{FF2B5EF4-FFF2-40B4-BE49-F238E27FC236}">
                <a16:creationId xmlns:a16="http://schemas.microsoft.com/office/drawing/2014/main" id="{020C96F9-F0CC-5EDB-89E0-DC3CA819E241}"/>
              </a:ext>
            </a:extLst>
          </p:cNvPr>
          <p:cNvSpPr txBox="1"/>
          <p:nvPr/>
        </p:nvSpPr>
        <p:spPr>
          <a:xfrm>
            <a:off x="75537" y="1588681"/>
            <a:ext cx="8992925" cy="3554819"/>
          </a:xfrm>
          <a:prstGeom prst="rect">
            <a:avLst/>
          </a:prstGeom>
          <a:noFill/>
        </p:spPr>
        <p:txBody>
          <a:bodyPr wrap="square">
            <a:spAutoFit/>
          </a:bodyPr>
          <a:lstStyle/>
          <a:p>
            <a:pPr marL="0" lvl="0" indent="0" algn="l" rtl="0">
              <a:spcBef>
                <a:spcPts val="0"/>
              </a:spcBef>
              <a:spcAft>
                <a:spcPts val="0"/>
              </a:spcAft>
              <a:buNone/>
            </a:pPr>
            <a:r>
              <a:rPr lang="en-IN" sz="1500" dirty="0">
                <a:latin typeface="Sitka Banner" pitchFamily="2" charset="0"/>
                <a:cs typeface="Times New Roman" panose="02020603050405020304" pitchFamily="18" charset="0"/>
              </a:rPr>
              <a:t>Silent treatment is a tactic that involves purposefully refusing to communicate with someone who is willing to communicate. This form of social ostracization, also known as giving someone the cold shoulder, can be a damaging choice of response. It leaves important issues unresolved and can make the receiving partner feel hurt, confused, frustrated, angry, unimportant, and unloved.</a:t>
            </a:r>
          </a:p>
          <a:p>
            <a:pPr marL="0" lvl="0" indent="0" algn="l" rtl="0">
              <a:spcBef>
                <a:spcPts val="0"/>
              </a:spcBef>
              <a:spcAft>
                <a:spcPts val="0"/>
              </a:spcAft>
              <a:buNone/>
            </a:pPr>
            <a:endParaRPr lang="en-IN" sz="1500" dirty="0">
              <a:latin typeface="Sitka Banner" pitchFamily="2" charset="0"/>
              <a:cs typeface="Times New Roman" panose="02020603050405020304" pitchFamily="18" charset="0"/>
            </a:endParaRPr>
          </a:p>
          <a:p>
            <a:pPr marL="0" lvl="0" indent="0" algn="l" rtl="0">
              <a:spcBef>
                <a:spcPts val="0"/>
              </a:spcBef>
              <a:spcAft>
                <a:spcPts val="0"/>
              </a:spcAft>
              <a:buNone/>
            </a:pPr>
            <a:r>
              <a:rPr lang="en-IN" sz="1500" dirty="0">
                <a:latin typeface="Sitka Banner" pitchFamily="2" charset="0"/>
                <a:cs typeface="Times New Roman" panose="02020603050405020304" pitchFamily="18" charset="0"/>
              </a:rPr>
              <a:t>If someone is upset that their partner comes home late most nights, they initiate a conversation to express their feelings and try to understand why their partner is habitually late. However, suppose the partner does not want to take responsibility for the upset they've caused or refuses to acknowledge or change their </a:t>
            </a:r>
            <a:r>
              <a:rPr lang="en-IN" sz="1500" dirty="0" err="1">
                <a:latin typeface="Sitka Banner" pitchFamily="2" charset="0"/>
                <a:cs typeface="Times New Roman" panose="02020603050405020304" pitchFamily="18" charset="0"/>
              </a:rPr>
              <a:t>behavior</a:t>
            </a:r>
            <a:r>
              <a:rPr lang="en-IN" sz="1500" dirty="0">
                <a:latin typeface="Sitka Banner" pitchFamily="2" charset="0"/>
                <a:cs typeface="Times New Roman" panose="02020603050405020304" pitchFamily="18" charset="0"/>
              </a:rPr>
              <a:t>. In that case, they might respond by saying, "I'm not talking about this," or they might choose to say nothing at all and ignore the issue altogether.</a:t>
            </a:r>
          </a:p>
          <a:p>
            <a:pPr marL="0" lvl="0" indent="0" algn="l" rtl="0">
              <a:spcBef>
                <a:spcPts val="0"/>
              </a:spcBef>
              <a:spcAft>
                <a:spcPts val="0"/>
              </a:spcAft>
              <a:buNone/>
            </a:pPr>
            <a:r>
              <a:rPr lang="en-IN" sz="1500" dirty="0">
                <a:latin typeface="Sitka Banner" pitchFamily="2" charset="0"/>
                <a:cs typeface="Times New Roman" panose="02020603050405020304" pitchFamily="18" charset="0"/>
              </a:rPr>
              <a:t>This refusal to talk is different than asking to postpone the conversation and pick it up later, which indicates the issue will be discussed at a more convenient time for both partners and can be a healthy choice.</a:t>
            </a:r>
          </a:p>
          <a:p>
            <a:pPr marL="0" lvl="0" indent="0" algn="l" rtl="0">
              <a:spcBef>
                <a:spcPts val="0"/>
              </a:spcBef>
              <a:spcAft>
                <a:spcPts val="0"/>
              </a:spcAft>
              <a:buNone/>
            </a:pPr>
            <a:endParaRPr lang="en-IN" sz="1500" dirty="0">
              <a:latin typeface="Sitka Banner" pitchFamily="2" charset="0"/>
              <a:cs typeface="Times New Roman" panose="02020603050405020304" pitchFamily="18" charset="0"/>
            </a:endParaRPr>
          </a:p>
          <a:p>
            <a:pPr marL="0" lvl="0" indent="0" algn="l" rtl="0">
              <a:spcBef>
                <a:spcPts val="0"/>
              </a:spcBef>
              <a:spcAft>
                <a:spcPts val="0"/>
              </a:spcAft>
              <a:buNone/>
            </a:pPr>
            <a:r>
              <a:rPr lang="en-IN" sz="1500" dirty="0">
                <a:latin typeface="Sitka Banner" pitchFamily="2" charset="0"/>
                <a:cs typeface="Times New Roman" panose="02020603050405020304" pitchFamily="18" charset="0"/>
              </a:rPr>
              <a:t>Research has shown that when we perceive a threat to our social bonds, it triggers our sympathetic nervous system and lights up the dorsal anterior cingulate cortex - the region responsible for processing pain. In short, rejection or being ignored can be emotionally painful.</a:t>
            </a:r>
          </a:p>
        </p:txBody>
      </p:sp>
      <p:sp>
        <p:nvSpPr>
          <p:cNvPr id="32" name="Google Shape;1259;p66">
            <a:extLst>
              <a:ext uri="{FF2B5EF4-FFF2-40B4-BE49-F238E27FC236}">
                <a16:creationId xmlns:a16="http://schemas.microsoft.com/office/drawing/2014/main" id="{F47E4A80-6663-02CC-E70A-308C4CB127DA}"/>
              </a:ext>
            </a:extLst>
          </p:cNvPr>
          <p:cNvSpPr txBox="1">
            <a:spLocks/>
          </p:cNvSpPr>
          <p:nvPr/>
        </p:nvSpPr>
        <p:spPr>
          <a:xfrm>
            <a:off x="2154803" y="643886"/>
            <a:ext cx="3784820" cy="51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600"/>
              <a:buFont typeface="Impact"/>
              <a:buChar char="-"/>
              <a:defRPr sz="2700" b="1" i="0" u="none" strike="noStrike" cap="none">
                <a:solidFill>
                  <a:schemeClr val="lt1"/>
                </a:solidFill>
                <a:latin typeface="Impact"/>
                <a:ea typeface="Impact"/>
                <a:cs typeface="Impact"/>
                <a:sym typeface="Impact"/>
              </a:defRPr>
            </a:lvl1pPr>
            <a:lvl2pPr marR="0" lvl="1"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2800"/>
              <a:buFont typeface="Arial"/>
              <a:buChar char="-"/>
              <a:defRPr sz="2800" b="0" i="0" u="none" strike="noStrike" cap="none">
                <a:solidFill>
                  <a:schemeClr val="lt1"/>
                </a:solidFill>
                <a:latin typeface="Arial"/>
                <a:ea typeface="Arial"/>
                <a:cs typeface="Arial"/>
                <a:sym typeface="Arial"/>
              </a:defRPr>
            </a:lvl9pPr>
          </a:lstStyle>
          <a:p>
            <a:pPr marL="457200" algn="ctr">
              <a:buFont typeface="Impact"/>
              <a:buNone/>
            </a:pPr>
            <a:r>
              <a:rPr lang="en-IN" dirty="0">
                <a:latin typeface="Times New Roman" panose="02020603050405020304" pitchFamily="18" charset="0"/>
                <a:cs typeface="Times New Roman" panose="02020603050405020304" pitchFamily="18" charset="0"/>
              </a:rPr>
              <a:t>Silent Treatment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63"/>
          <p:cNvSpPr txBox="1">
            <a:spLocks noGrp="1"/>
          </p:cNvSpPr>
          <p:nvPr>
            <p:ph type="title"/>
          </p:nvPr>
        </p:nvSpPr>
        <p:spPr>
          <a:xfrm>
            <a:off x="4096813" y="1337388"/>
            <a:ext cx="4325100" cy="85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Aim of the Research</a:t>
            </a:r>
            <a:endParaRPr dirty="0">
              <a:latin typeface="Times New Roman" panose="02020603050405020304" pitchFamily="18" charset="0"/>
              <a:cs typeface="Times New Roman" panose="02020603050405020304" pitchFamily="18" charset="0"/>
            </a:endParaRPr>
          </a:p>
        </p:txBody>
      </p:sp>
      <p:sp>
        <p:nvSpPr>
          <p:cNvPr id="957" name="Google Shape;957;p63"/>
          <p:cNvSpPr txBox="1">
            <a:spLocks noGrp="1"/>
          </p:cNvSpPr>
          <p:nvPr>
            <p:ph type="subTitle" idx="1"/>
          </p:nvPr>
        </p:nvSpPr>
        <p:spPr>
          <a:xfrm>
            <a:off x="4107775" y="2255250"/>
            <a:ext cx="4323000" cy="993600"/>
          </a:xfrm>
          <a:prstGeom prst="rect">
            <a:avLst/>
          </a:prstGeom>
        </p:spPr>
        <p:txBody>
          <a:bodyPr spcFirstLastPara="1" wrap="square" lIns="91425" tIns="91425" rIns="91425" bIns="91425" anchor="t" anchorCtr="0">
            <a:noAutofit/>
          </a:bodyPr>
          <a:lstStyle/>
          <a:p>
            <a:pPr marL="0" indent="0" algn="ctr">
              <a:spcAft>
                <a:spcPts val="1600"/>
              </a:spcAft>
            </a:pPr>
            <a:r>
              <a:rPr lang="en" sz="1800" dirty="0">
                <a:latin typeface="Sitka Banner" pitchFamily="2" charset="0"/>
                <a:cs typeface="Times New Roman" panose="02020603050405020304" pitchFamily="18" charset="0"/>
              </a:rPr>
              <a:t>The aim of the research was to </a:t>
            </a:r>
            <a:r>
              <a:rPr lang="en-IN" sz="1800" dirty="0">
                <a:solidFill>
                  <a:srgbClr val="000000"/>
                </a:solidFill>
                <a:effectLst/>
                <a:latin typeface="Sitka Banner" pitchFamily="2" charset="0"/>
                <a:ea typeface="Times New Roman" panose="02020603050405020304" pitchFamily="18" charset="0"/>
                <a:cs typeface="Times New Roman" panose="02020603050405020304" pitchFamily="18" charset="0"/>
              </a:rPr>
              <a:t>assess people’s attitudes about concepts related to psychological abuse. </a:t>
            </a:r>
            <a:endParaRPr lang="en-IN" sz="1800" dirty="0">
              <a:effectLst/>
              <a:latin typeface="Sitka Banner" pitchFamily="2" charset="0"/>
              <a:ea typeface="Calibri" panose="020F0502020204030204" pitchFamily="34" charset="0"/>
              <a:cs typeface="Times New Roman" panose="02020603050405020304" pitchFamily="18" charset="0"/>
            </a:endParaRPr>
          </a:p>
          <a:p>
            <a:pPr marL="0" lvl="0" indent="0" algn="r" rtl="0">
              <a:spcBef>
                <a:spcPts val="0"/>
              </a:spcBef>
              <a:spcAft>
                <a:spcPts val="1600"/>
              </a:spcAft>
              <a:buNone/>
            </a:pPr>
            <a:endParaRPr dirty="0"/>
          </a:p>
        </p:txBody>
      </p:sp>
      <p:sp>
        <p:nvSpPr>
          <p:cNvPr id="958" name="Google Shape;958;p63"/>
          <p:cNvSpPr/>
          <p:nvPr/>
        </p:nvSpPr>
        <p:spPr>
          <a:xfrm>
            <a:off x="5635830" y="1494937"/>
            <a:ext cx="125769" cy="121598"/>
          </a:xfrm>
          <a:custGeom>
            <a:avLst/>
            <a:gdLst/>
            <a:ahLst/>
            <a:cxnLst/>
            <a:rect l="l" t="t" r="r" b="b"/>
            <a:pathLst>
              <a:path w="1417" h="1370" extrusionOk="0">
                <a:moveTo>
                  <a:pt x="1417" y="0"/>
                </a:moveTo>
                <a:lnTo>
                  <a:pt x="1417" y="0"/>
                </a:lnTo>
                <a:cubicBezTo>
                  <a:pt x="1345" y="36"/>
                  <a:pt x="1250" y="119"/>
                  <a:pt x="1179" y="179"/>
                </a:cubicBezTo>
                <a:cubicBezTo>
                  <a:pt x="1048" y="298"/>
                  <a:pt x="869" y="465"/>
                  <a:pt x="679" y="655"/>
                </a:cubicBezTo>
                <a:cubicBezTo>
                  <a:pt x="476" y="846"/>
                  <a:pt x="298" y="1012"/>
                  <a:pt x="179" y="1143"/>
                </a:cubicBezTo>
                <a:lnTo>
                  <a:pt x="0" y="1370"/>
                </a:lnTo>
                <a:cubicBezTo>
                  <a:pt x="95" y="1322"/>
                  <a:pt x="167" y="1262"/>
                  <a:pt x="226" y="1191"/>
                </a:cubicBezTo>
                <a:cubicBezTo>
                  <a:pt x="357" y="1072"/>
                  <a:pt x="536" y="905"/>
                  <a:pt x="738" y="715"/>
                </a:cubicBezTo>
                <a:cubicBezTo>
                  <a:pt x="929" y="524"/>
                  <a:pt x="1107" y="358"/>
                  <a:pt x="1226" y="227"/>
                </a:cubicBezTo>
                <a:cubicBezTo>
                  <a:pt x="1298" y="143"/>
                  <a:pt x="1357" y="72"/>
                  <a:pt x="1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3"/>
          <p:cNvSpPr/>
          <p:nvPr/>
        </p:nvSpPr>
        <p:spPr>
          <a:xfrm>
            <a:off x="5638936" y="654762"/>
            <a:ext cx="122663" cy="125858"/>
          </a:xfrm>
          <a:custGeom>
            <a:avLst/>
            <a:gdLst/>
            <a:ahLst/>
            <a:cxnLst/>
            <a:rect l="l" t="t" r="r" b="b"/>
            <a:pathLst>
              <a:path w="1382" h="1418" extrusionOk="0">
                <a:moveTo>
                  <a:pt x="1" y="1"/>
                </a:moveTo>
                <a:lnTo>
                  <a:pt x="1" y="1"/>
                </a:lnTo>
                <a:cubicBezTo>
                  <a:pt x="48" y="72"/>
                  <a:pt x="108" y="156"/>
                  <a:pt x="179" y="215"/>
                </a:cubicBezTo>
                <a:cubicBezTo>
                  <a:pt x="298" y="358"/>
                  <a:pt x="477" y="537"/>
                  <a:pt x="668" y="727"/>
                </a:cubicBezTo>
                <a:cubicBezTo>
                  <a:pt x="858" y="918"/>
                  <a:pt x="1025" y="1096"/>
                  <a:pt x="1156" y="1215"/>
                </a:cubicBezTo>
                <a:cubicBezTo>
                  <a:pt x="1239" y="1299"/>
                  <a:pt x="1310" y="1358"/>
                  <a:pt x="1382" y="1418"/>
                </a:cubicBezTo>
                <a:cubicBezTo>
                  <a:pt x="1334" y="1334"/>
                  <a:pt x="1263" y="1263"/>
                  <a:pt x="1191" y="1192"/>
                </a:cubicBezTo>
                <a:cubicBezTo>
                  <a:pt x="1072" y="1061"/>
                  <a:pt x="906" y="882"/>
                  <a:pt x="715" y="680"/>
                </a:cubicBezTo>
                <a:cubicBezTo>
                  <a:pt x="525" y="489"/>
                  <a:pt x="358" y="311"/>
                  <a:pt x="227" y="191"/>
                </a:cubicBezTo>
                <a:cubicBezTo>
                  <a:pt x="144" y="120"/>
                  <a:pt x="72" y="60"/>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DD08367-EA74-449F-48D7-A2853E8F705A}"/>
              </a:ext>
            </a:extLst>
          </p:cNvPr>
          <p:cNvPicPr>
            <a:picLocks noChangeAspect="1"/>
          </p:cNvPicPr>
          <p:nvPr/>
        </p:nvPicPr>
        <p:blipFill>
          <a:blip r:embed="rId3"/>
          <a:stretch>
            <a:fillRect/>
          </a:stretch>
        </p:blipFill>
        <p:spPr>
          <a:xfrm>
            <a:off x="149455" y="885014"/>
            <a:ext cx="3958320" cy="35269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0"/>
        <p:cNvGrpSpPr/>
        <p:nvPr/>
      </p:nvGrpSpPr>
      <p:grpSpPr>
        <a:xfrm>
          <a:off x="0" y="0"/>
          <a:ext cx="0" cy="0"/>
          <a:chOff x="0" y="0"/>
          <a:chExt cx="0" cy="0"/>
        </a:xfrm>
      </p:grpSpPr>
      <p:sp>
        <p:nvSpPr>
          <p:cNvPr id="1461" name="Google Shape;1461;p70"/>
          <p:cNvSpPr txBox="1">
            <a:spLocks noGrp="1"/>
          </p:cNvSpPr>
          <p:nvPr>
            <p:ph type="title"/>
          </p:nvPr>
        </p:nvSpPr>
        <p:spPr>
          <a:xfrm>
            <a:off x="4572000" y="2617350"/>
            <a:ext cx="3858900" cy="91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Review</a:t>
            </a:r>
            <a:endParaRPr dirty="0"/>
          </a:p>
        </p:txBody>
      </p:sp>
      <p:sp>
        <p:nvSpPr>
          <p:cNvPr id="1462" name="Google Shape;1462;p70"/>
          <p:cNvSpPr txBox="1">
            <a:spLocks noGrp="1"/>
          </p:cNvSpPr>
          <p:nvPr>
            <p:ph type="title" idx="2"/>
          </p:nvPr>
        </p:nvSpPr>
        <p:spPr>
          <a:xfrm>
            <a:off x="4930161" y="1495875"/>
            <a:ext cx="3142500" cy="116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Literature</a:t>
            </a:r>
            <a:endParaRPr sz="5400" dirty="0"/>
          </a:p>
        </p:txBody>
      </p:sp>
      <p:grpSp>
        <p:nvGrpSpPr>
          <p:cNvPr id="1463" name="Google Shape;1463;p70"/>
          <p:cNvGrpSpPr/>
          <p:nvPr/>
        </p:nvGrpSpPr>
        <p:grpSpPr>
          <a:xfrm flipH="1">
            <a:off x="713218" y="673932"/>
            <a:ext cx="4231112" cy="3898064"/>
            <a:chOff x="4232125" y="3009375"/>
            <a:chExt cx="2219425" cy="2044725"/>
          </a:xfrm>
        </p:grpSpPr>
        <p:sp>
          <p:nvSpPr>
            <p:cNvPr id="1464" name="Google Shape;1464;p70"/>
            <p:cNvSpPr/>
            <p:nvPr/>
          </p:nvSpPr>
          <p:spPr>
            <a:xfrm>
              <a:off x="4561450" y="4387725"/>
              <a:ext cx="346650" cy="657800"/>
            </a:xfrm>
            <a:custGeom>
              <a:avLst/>
              <a:gdLst/>
              <a:ahLst/>
              <a:cxnLst/>
              <a:rect l="l" t="t" r="r" b="b"/>
              <a:pathLst>
                <a:path w="13866" h="26312" extrusionOk="0">
                  <a:moveTo>
                    <a:pt x="1" y="0"/>
                  </a:moveTo>
                  <a:lnTo>
                    <a:pt x="1" y="26312"/>
                  </a:lnTo>
                  <a:lnTo>
                    <a:pt x="13865" y="26312"/>
                  </a:lnTo>
                  <a:lnTo>
                    <a:pt x="13865"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0"/>
            <p:cNvSpPr/>
            <p:nvPr/>
          </p:nvSpPr>
          <p:spPr>
            <a:xfrm>
              <a:off x="4745550" y="4387725"/>
              <a:ext cx="162550" cy="657800"/>
            </a:xfrm>
            <a:custGeom>
              <a:avLst/>
              <a:gdLst/>
              <a:ahLst/>
              <a:cxnLst/>
              <a:rect l="l" t="t" r="r" b="b"/>
              <a:pathLst>
                <a:path w="6502" h="26312" extrusionOk="0">
                  <a:moveTo>
                    <a:pt x="1" y="0"/>
                  </a:moveTo>
                  <a:lnTo>
                    <a:pt x="1" y="26312"/>
                  </a:lnTo>
                  <a:lnTo>
                    <a:pt x="6501" y="26312"/>
                  </a:lnTo>
                  <a:lnTo>
                    <a:pt x="6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0"/>
            <p:cNvSpPr/>
            <p:nvPr/>
          </p:nvSpPr>
          <p:spPr>
            <a:xfrm>
              <a:off x="4634150" y="4449600"/>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0"/>
            <p:cNvSpPr/>
            <p:nvPr/>
          </p:nvSpPr>
          <p:spPr>
            <a:xfrm>
              <a:off x="4634150" y="4745950"/>
              <a:ext cx="31175" cy="75725"/>
            </a:xfrm>
            <a:custGeom>
              <a:avLst/>
              <a:gdLst/>
              <a:ahLst/>
              <a:cxnLst/>
              <a:rect l="l" t="t" r="r" b="b"/>
              <a:pathLst>
                <a:path w="1247" h="3029" extrusionOk="0">
                  <a:moveTo>
                    <a:pt x="0" y="0"/>
                  </a:moveTo>
                  <a:lnTo>
                    <a:pt x="0" y="3029"/>
                  </a:lnTo>
                  <a:lnTo>
                    <a:pt x="1246" y="3029"/>
                  </a:lnTo>
                  <a:lnTo>
                    <a:pt x="124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0"/>
            <p:cNvSpPr/>
            <p:nvPr/>
          </p:nvSpPr>
          <p:spPr>
            <a:xfrm>
              <a:off x="4561450" y="4553850"/>
              <a:ext cx="184125" cy="2375"/>
            </a:xfrm>
            <a:custGeom>
              <a:avLst/>
              <a:gdLst/>
              <a:ahLst/>
              <a:cxnLst/>
              <a:rect l="l" t="t" r="r" b="b"/>
              <a:pathLst>
                <a:path w="7365" h="95" extrusionOk="0">
                  <a:moveTo>
                    <a:pt x="3683" y="0"/>
                  </a:moveTo>
                  <a:cubicBezTo>
                    <a:pt x="1649" y="0"/>
                    <a:pt x="1" y="22"/>
                    <a:pt x="1" y="48"/>
                  </a:cubicBezTo>
                  <a:cubicBezTo>
                    <a:pt x="1" y="74"/>
                    <a:pt x="1649" y="95"/>
                    <a:pt x="3683" y="95"/>
                  </a:cubicBezTo>
                  <a:cubicBezTo>
                    <a:pt x="5716" y="95"/>
                    <a:pt x="7365" y="74"/>
                    <a:pt x="7365" y="48"/>
                  </a:cubicBezTo>
                  <a:cubicBezTo>
                    <a:pt x="7365" y="22"/>
                    <a:pt x="5716" y="0"/>
                    <a:pt x="3683" y="0"/>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0"/>
            <p:cNvSpPr/>
            <p:nvPr/>
          </p:nvSpPr>
          <p:spPr>
            <a:xfrm>
              <a:off x="4634150" y="4598900"/>
              <a:ext cx="31175" cy="75725"/>
            </a:xfrm>
            <a:custGeom>
              <a:avLst/>
              <a:gdLst/>
              <a:ahLst/>
              <a:cxnLst/>
              <a:rect l="l" t="t" r="r" b="b"/>
              <a:pathLst>
                <a:path w="1247" h="3029" extrusionOk="0">
                  <a:moveTo>
                    <a:pt x="0" y="1"/>
                  </a:moveTo>
                  <a:lnTo>
                    <a:pt x="0" y="3029"/>
                  </a:lnTo>
                  <a:lnTo>
                    <a:pt x="1246" y="3029"/>
                  </a:lnTo>
                  <a:lnTo>
                    <a:pt x="1246"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0"/>
            <p:cNvSpPr/>
            <p:nvPr/>
          </p:nvSpPr>
          <p:spPr>
            <a:xfrm>
              <a:off x="4561450" y="4703150"/>
              <a:ext cx="184125" cy="2375"/>
            </a:xfrm>
            <a:custGeom>
              <a:avLst/>
              <a:gdLst/>
              <a:ahLst/>
              <a:cxnLst/>
              <a:rect l="l" t="t" r="r" b="b"/>
              <a:pathLst>
                <a:path w="7365" h="95" extrusionOk="0">
                  <a:moveTo>
                    <a:pt x="3683" y="1"/>
                  </a:moveTo>
                  <a:cubicBezTo>
                    <a:pt x="1649" y="1"/>
                    <a:pt x="1" y="22"/>
                    <a:pt x="1" y="48"/>
                  </a:cubicBezTo>
                  <a:cubicBezTo>
                    <a:pt x="1" y="74"/>
                    <a:pt x="1649" y="95"/>
                    <a:pt x="3683" y="95"/>
                  </a:cubicBezTo>
                  <a:cubicBezTo>
                    <a:pt x="5716" y="95"/>
                    <a:pt x="7365" y="74"/>
                    <a:pt x="7365" y="48"/>
                  </a:cubicBezTo>
                  <a:cubicBezTo>
                    <a:pt x="7365" y="22"/>
                    <a:pt x="5716" y="1"/>
                    <a:pt x="3683"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0"/>
            <p:cNvSpPr/>
            <p:nvPr/>
          </p:nvSpPr>
          <p:spPr>
            <a:xfrm>
              <a:off x="4780075" y="4449600"/>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0"/>
            <p:cNvSpPr/>
            <p:nvPr/>
          </p:nvSpPr>
          <p:spPr>
            <a:xfrm>
              <a:off x="4847675" y="4449600"/>
              <a:ext cx="31200" cy="75750"/>
            </a:xfrm>
            <a:custGeom>
              <a:avLst/>
              <a:gdLst/>
              <a:ahLst/>
              <a:cxnLst/>
              <a:rect l="l" t="t" r="r" b="b"/>
              <a:pathLst>
                <a:path w="1248" h="3030" extrusionOk="0">
                  <a:moveTo>
                    <a:pt x="0" y="0"/>
                  </a:moveTo>
                  <a:lnTo>
                    <a:pt x="0" y="3029"/>
                  </a:lnTo>
                  <a:lnTo>
                    <a:pt x="1247" y="3029"/>
                  </a:lnTo>
                  <a:lnTo>
                    <a:pt x="12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0"/>
            <p:cNvSpPr/>
            <p:nvPr/>
          </p:nvSpPr>
          <p:spPr>
            <a:xfrm>
              <a:off x="4780075" y="4593275"/>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0"/>
            <p:cNvSpPr/>
            <p:nvPr/>
          </p:nvSpPr>
          <p:spPr>
            <a:xfrm>
              <a:off x="4847675" y="4593275"/>
              <a:ext cx="31200" cy="75750"/>
            </a:xfrm>
            <a:custGeom>
              <a:avLst/>
              <a:gdLst/>
              <a:ahLst/>
              <a:cxnLst/>
              <a:rect l="l" t="t" r="r" b="b"/>
              <a:pathLst>
                <a:path w="1248" h="3030" extrusionOk="0">
                  <a:moveTo>
                    <a:pt x="0" y="0"/>
                  </a:moveTo>
                  <a:lnTo>
                    <a:pt x="0" y="3029"/>
                  </a:lnTo>
                  <a:lnTo>
                    <a:pt x="1247" y="3029"/>
                  </a:lnTo>
                  <a:lnTo>
                    <a:pt x="12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0"/>
            <p:cNvSpPr/>
            <p:nvPr/>
          </p:nvSpPr>
          <p:spPr>
            <a:xfrm>
              <a:off x="4780075" y="4736950"/>
              <a:ext cx="31175" cy="75750"/>
            </a:xfrm>
            <a:custGeom>
              <a:avLst/>
              <a:gdLst/>
              <a:ahLst/>
              <a:cxnLst/>
              <a:rect l="l" t="t" r="r" b="b"/>
              <a:pathLst>
                <a:path w="1247" h="3030" extrusionOk="0">
                  <a:moveTo>
                    <a:pt x="0" y="0"/>
                  </a:moveTo>
                  <a:lnTo>
                    <a:pt x="0" y="3029"/>
                  </a:lnTo>
                  <a:lnTo>
                    <a:pt x="1246" y="3029"/>
                  </a:lnTo>
                  <a:lnTo>
                    <a:pt x="1246"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0"/>
            <p:cNvSpPr/>
            <p:nvPr/>
          </p:nvSpPr>
          <p:spPr>
            <a:xfrm>
              <a:off x="4847675" y="4736950"/>
              <a:ext cx="31200" cy="75750"/>
            </a:xfrm>
            <a:custGeom>
              <a:avLst/>
              <a:gdLst/>
              <a:ahLst/>
              <a:cxnLst/>
              <a:rect l="l" t="t" r="r" b="b"/>
              <a:pathLst>
                <a:path w="1248" h="3030" extrusionOk="0">
                  <a:moveTo>
                    <a:pt x="0" y="0"/>
                  </a:moveTo>
                  <a:lnTo>
                    <a:pt x="0" y="3029"/>
                  </a:lnTo>
                  <a:lnTo>
                    <a:pt x="1247" y="3029"/>
                  </a:lnTo>
                  <a:lnTo>
                    <a:pt x="1247"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0"/>
            <p:cNvSpPr/>
            <p:nvPr/>
          </p:nvSpPr>
          <p:spPr>
            <a:xfrm>
              <a:off x="4535425" y="4371800"/>
              <a:ext cx="398700" cy="16500"/>
            </a:xfrm>
            <a:custGeom>
              <a:avLst/>
              <a:gdLst/>
              <a:ahLst/>
              <a:cxnLst/>
              <a:rect l="l" t="t" r="r" b="b"/>
              <a:pathLst>
                <a:path w="15948" h="660" extrusionOk="0">
                  <a:moveTo>
                    <a:pt x="0" y="1"/>
                  </a:moveTo>
                  <a:lnTo>
                    <a:pt x="0" y="660"/>
                  </a:lnTo>
                  <a:lnTo>
                    <a:pt x="15948" y="660"/>
                  </a:lnTo>
                  <a:lnTo>
                    <a:pt x="15948" y="1"/>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0"/>
            <p:cNvSpPr/>
            <p:nvPr/>
          </p:nvSpPr>
          <p:spPr>
            <a:xfrm>
              <a:off x="4564450" y="4388650"/>
              <a:ext cx="346075" cy="2375"/>
            </a:xfrm>
            <a:custGeom>
              <a:avLst/>
              <a:gdLst/>
              <a:ahLst/>
              <a:cxnLst/>
              <a:rect l="l" t="t" r="r" b="b"/>
              <a:pathLst>
                <a:path w="13843" h="95" extrusionOk="0">
                  <a:moveTo>
                    <a:pt x="6922" y="1"/>
                  </a:moveTo>
                  <a:cubicBezTo>
                    <a:pt x="3098" y="1"/>
                    <a:pt x="0" y="22"/>
                    <a:pt x="0" y="48"/>
                  </a:cubicBezTo>
                  <a:cubicBezTo>
                    <a:pt x="0" y="74"/>
                    <a:pt x="3098" y="95"/>
                    <a:pt x="6922" y="95"/>
                  </a:cubicBezTo>
                  <a:cubicBezTo>
                    <a:pt x="10743" y="95"/>
                    <a:pt x="13842" y="74"/>
                    <a:pt x="13842" y="48"/>
                  </a:cubicBezTo>
                  <a:cubicBezTo>
                    <a:pt x="13842" y="22"/>
                    <a:pt x="10743" y="1"/>
                    <a:pt x="6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0"/>
            <p:cNvSpPr/>
            <p:nvPr/>
          </p:nvSpPr>
          <p:spPr>
            <a:xfrm>
              <a:off x="4333675" y="4634425"/>
              <a:ext cx="310350" cy="409275"/>
            </a:xfrm>
            <a:custGeom>
              <a:avLst/>
              <a:gdLst/>
              <a:ahLst/>
              <a:cxnLst/>
              <a:rect l="l" t="t" r="r" b="b"/>
              <a:pathLst>
                <a:path w="12414" h="16371" extrusionOk="0">
                  <a:moveTo>
                    <a:pt x="1" y="0"/>
                  </a:moveTo>
                  <a:lnTo>
                    <a:pt x="1" y="16371"/>
                  </a:lnTo>
                  <a:lnTo>
                    <a:pt x="12413" y="16371"/>
                  </a:lnTo>
                  <a:lnTo>
                    <a:pt x="12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0"/>
            <p:cNvSpPr/>
            <p:nvPr/>
          </p:nvSpPr>
          <p:spPr>
            <a:xfrm>
              <a:off x="4498475" y="4634425"/>
              <a:ext cx="145550" cy="409275"/>
            </a:xfrm>
            <a:custGeom>
              <a:avLst/>
              <a:gdLst/>
              <a:ahLst/>
              <a:cxnLst/>
              <a:rect l="l" t="t" r="r" b="b"/>
              <a:pathLst>
                <a:path w="5822" h="16371" extrusionOk="0">
                  <a:moveTo>
                    <a:pt x="1" y="0"/>
                  </a:moveTo>
                  <a:lnTo>
                    <a:pt x="1" y="16371"/>
                  </a:lnTo>
                  <a:lnTo>
                    <a:pt x="5821" y="16371"/>
                  </a:lnTo>
                  <a:lnTo>
                    <a:pt x="5821"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0"/>
            <p:cNvSpPr/>
            <p:nvPr/>
          </p:nvSpPr>
          <p:spPr>
            <a:xfrm>
              <a:off x="4398750" y="4689825"/>
              <a:ext cx="27925" cy="67800"/>
            </a:xfrm>
            <a:custGeom>
              <a:avLst/>
              <a:gdLst/>
              <a:ahLst/>
              <a:cxnLst/>
              <a:rect l="l" t="t" r="r" b="b"/>
              <a:pathLst>
                <a:path w="1117" h="2712" extrusionOk="0">
                  <a:moveTo>
                    <a:pt x="1" y="0"/>
                  </a:moveTo>
                  <a:lnTo>
                    <a:pt x="1"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0"/>
            <p:cNvSpPr/>
            <p:nvPr/>
          </p:nvSpPr>
          <p:spPr>
            <a:xfrm>
              <a:off x="4398750" y="4955100"/>
              <a:ext cx="27925" cy="67825"/>
            </a:xfrm>
            <a:custGeom>
              <a:avLst/>
              <a:gdLst/>
              <a:ahLst/>
              <a:cxnLst/>
              <a:rect l="l" t="t" r="r" b="b"/>
              <a:pathLst>
                <a:path w="1117" h="2713" extrusionOk="0">
                  <a:moveTo>
                    <a:pt x="1" y="0"/>
                  </a:moveTo>
                  <a:lnTo>
                    <a:pt x="1" y="2712"/>
                  </a:lnTo>
                  <a:lnTo>
                    <a:pt x="1116" y="2712"/>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0"/>
            <p:cNvSpPr/>
            <p:nvPr/>
          </p:nvSpPr>
          <p:spPr>
            <a:xfrm>
              <a:off x="4333675" y="4782825"/>
              <a:ext cx="164825" cy="2775"/>
            </a:xfrm>
            <a:custGeom>
              <a:avLst/>
              <a:gdLst/>
              <a:ahLst/>
              <a:cxnLst/>
              <a:rect l="l" t="t" r="r" b="b"/>
              <a:pathLst>
                <a:path w="6593" h="111" extrusionOk="0">
                  <a:moveTo>
                    <a:pt x="3298" y="1"/>
                  </a:moveTo>
                  <a:cubicBezTo>
                    <a:pt x="1476" y="1"/>
                    <a:pt x="1" y="25"/>
                    <a:pt x="1" y="56"/>
                  </a:cubicBezTo>
                  <a:cubicBezTo>
                    <a:pt x="1" y="86"/>
                    <a:pt x="1476" y="111"/>
                    <a:pt x="3298" y="111"/>
                  </a:cubicBezTo>
                  <a:cubicBezTo>
                    <a:pt x="5117" y="111"/>
                    <a:pt x="6593" y="86"/>
                    <a:pt x="6593" y="56"/>
                  </a:cubicBezTo>
                  <a:cubicBezTo>
                    <a:pt x="6593" y="25"/>
                    <a:pt x="5117" y="1"/>
                    <a:pt x="329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0"/>
            <p:cNvSpPr/>
            <p:nvPr/>
          </p:nvSpPr>
          <p:spPr>
            <a:xfrm>
              <a:off x="4398750" y="4823475"/>
              <a:ext cx="27925" cy="67800"/>
            </a:xfrm>
            <a:custGeom>
              <a:avLst/>
              <a:gdLst/>
              <a:ahLst/>
              <a:cxnLst/>
              <a:rect l="l" t="t" r="r" b="b"/>
              <a:pathLst>
                <a:path w="1117" h="2712" extrusionOk="0">
                  <a:moveTo>
                    <a:pt x="1" y="0"/>
                  </a:moveTo>
                  <a:lnTo>
                    <a:pt x="1" y="2712"/>
                  </a:lnTo>
                  <a:lnTo>
                    <a:pt x="1116" y="2712"/>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0"/>
            <p:cNvSpPr/>
            <p:nvPr/>
          </p:nvSpPr>
          <p:spPr>
            <a:xfrm>
              <a:off x="4333675" y="4916475"/>
              <a:ext cx="164825" cy="2775"/>
            </a:xfrm>
            <a:custGeom>
              <a:avLst/>
              <a:gdLst/>
              <a:ahLst/>
              <a:cxnLst/>
              <a:rect l="l" t="t" r="r" b="b"/>
              <a:pathLst>
                <a:path w="6593" h="111" extrusionOk="0">
                  <a:moveTo>
                    <a:pt x="3298" y="1"/>
                  </a:moveTo>
                  <a:cubicBezTo>
                    <a:pt x="1476" y="1"/>
                    <a:pt x="1" y="25"/>
                    <a:pt x="1" y="56"/>
                  </a:cubicBezTo>
                  <a:cubicBezTo>
                    <a:pt x="1" y="86"/>
                    <a:pt x="1476" y="111"/>
                    <a:pt x="3298" y="111"/>
                  </a:cubicBezTo>
                  <a:cubicBezTo>
                    <a:pt x="5117" y="111"/>
                    <a:pt x="6593" y="86"/>
                    <a:pt x="6593" y="56"/>
                  </a:cubicBezTo>
                  <a:cubicBezTo>
                    <a:pt x="6593" y="25"/>
                    <a:pt x="5117" y="1"/>
                    <a:pt x="3298"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0"/>
            <p:cNvSpPr/>
            <p:nvPr/>
          </p:nvSpPr>
          <p:spPr>
            <a:xfrm>
              <a:off x="4529400" y="468982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0"/>
            <p:cNvSpPr/>
            <p:nvPr/>
          </p:nvSpPr>
          <p:spPr>
            <a:xfrm>
              <a:off x="4589925" y="468982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0"/>
            <p:cNvSpPr/>
            <p:nvPr/>
          </p:nvSpPr>
          <p:spPr>
            <a:xfrm>
              <a:off x="4529400" y="4818425"/>
              <a:ext cx="27925" cy="67825"/>
            </a:xfrm>
            <a:custGeom>
              <a:avLst/>
              <a:gdLst/>
              <a:ahLst/>
              <a:cxnLst/>
              <a:rect l="l" t="t" r="r" b="b"/>
              <a:pathLst>
                <a:path w="1117" h="2713" extrusionOk="0">
                  <a:moveTo>
                    <a:pt x="0" y="1"/>
                  </a:moveTo>
                  <a:lnTo>
                    <a:pt x="0" y="2713"/>
                  </a:lnTo>
                  <a:lnTo>
                    <a:pt x="1116" y="2713"/>
                  </a:lnTo>
                  <a:lnTo>
                    <a:pt x="1116"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0"/>
            <p:cNvSpPr/>
            <p:nvPr/>
          </p:nvSpPr>
          <p:spPr>
            <a:xfrm>
              <a:off x="4589925" y="4818425"/>
              <a:ext cx="27925" cy="67825"/>
            </a:xfrm>
            <a:custGeom>
              <a:avLst/>
              <a:gdLst/>
              <a:ahLst/>
              <a:cxnLst/>
              <a:rect l="l" t="t" r="r" b="b"/>
              <a:pathLst>
                <a:path w="1117" h="2713" extrusionOk="0">
                  <a:moveTo>
                    <a:pt x="0" y="1"/>
                  </a:moveTo>
                  <a:lnTo>
                    <a:pt x="0" y="2713"/>
                  </a:lnTo>
                  <a:lnTo>
                    <a:pt x="1116" y="2713"/>
                  </a:lnTo>
                  <a:lnTo>
                    <a:pt x="1116" y="1"/>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0"/>
            <p:cNvSpPr/>
            <p:nvPr/>
          </p:nvSpPr>
          <p:spPr>
            <a:xfrm>
              <a:off x="4529400" y="494707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0"/>
            <p:cNvSpPr/>
            <p:nvPr/>
          </p:nvSpPr>
          <p:spPr>
            <a:xfrm>
              <a:off x="4589925" y="4947075"/>
              <a:ext cx="27925" cy="67800"/>
            </a:xfrm>
            <a:custGeom>
              <a:avLst/>
              <a:gdLst/>
              <a:ahLst/>
              <a:cxnLst/>
              <a:rect l="l" t="t" r="r" b="b"/>
              <a:pathLst>
                <a:path w="1117" h="2712" extrusionOk="0">
                  <a:moveTo>
                    <a:pt x="0" y="0"/>
                  </a:moveTo>
                  <a:lnTo>
                    <a:pt x="0" y="2711"/>
                  </a:lnTo>
                  <a:lnTo>
                    <a:pt x="1116" y="2711"/>
                  </a:lnTo>
                  <a:lnTo>
                    <a:pt x="1116" y="0"/>
                  </a:ln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0"/>
            <p:cNvSpPr/>
            <p:nvPr/>
          </p:nvSpPr>
          <p:spPr>
            <a:xfrm>
              <a:off x="4310375" y="4620175"/>
              <a:ext cx="356950" cy="14775"/>
            </a:xfrm>
            <a:custGeom>
              <a:avLst/>
              <a:gdLst/>
              <a:ahLst/>
              <a:cxnLst/>
              <a:rect l="l" t="t" r="r" b="b"/>
              <a:pathLst>
                <a:path w="14278" h="591" extrusionOk="0">
                  <a:moveTo>
                    <a:pt x="0" y="0"/>
                  </a:moveTo>
                  <a:lnTo>
                    <a:pt x="0" y="590"/>
                  </a:lnTo>
                  <a:lnTo>
                    <a:pt x="14278" y="590"/>
                  </a:lnTo>
                  <a:lnTo>
                    <a:pt x="14278" y="0"/>
                  </a:ln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0"/>
            <p:cNvSpPr/>
            <p:nvPr/>
          </p:nvSpPr>
          <p:spPr>
            <a:xfrm>
              <a:off x="4336375" y="4634925"/>
              <a:ext cx="309800" cy="2800"/>
            </a:xfrm>
            <a:custGeom>
              <a:avLst/>
              <a:gdLst/>
              <a:ahLst/>
              <a:cxnLst/>
              <a:rect l="l" t="t" r="r" b="b"/>
              <a:pathLst>
                <a:path w="12392" h="112" extrusionOk="0">
                  <a:moveTo>
                    <a:pt x="6196" y="0"/>
                  </a:moveTo>
                  <a:cubicBezTo>
                    <a:pt x="2774" y="0"/>
                    <a:pt x="0" y="26"/>
                    <a:pt x="0" y="56"/>
                  </a:cubicBezTo>
                  <a:cubicBezTo>
                    <a:pt x="0" y="86"/>
                    <a:pt x="2774" y="111"/>
                    <a:pt x="6196" y="111"/>
                  </a:cubicBezTo>
                  <a:cubicBezTo>
                    <a:pt x="9618" y="111"/>
                    <a:pt x="12392" y="86"/>
                    <a:pt x="12392" y="56"/>
                  </a:cubicBezTo>
                  <a:cubicBezTo>
                    <a:pt x="12392" y="26"/>
                    <a:pt x="9618" y="0"/>
                    <a:pt x="6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0"/>
            <p:cNvSpPr/>
            <p:nvPr/>
          </p:nvSpPr>
          <p:spPr>
            <a:xfrm>
              <a:off x="4452000" y="3093100"/>
              <a:ext cx="552275" cy="844150"/>
            </a:xfrm>
            <a:custGeom>
              <a:avLst/>
              <a:gdLst/>
              <a:ahLst/>
              <a:cxnLst/>
              <a:rect l="l" t="t" r="r" b="b"/>
              <a:pathLst>
                <a:path w="22091" h="33766" extrusionOk="0">
                  <a:moveTo>
                    <a:pt x="2353" y="0"/>
                  </a:moveTo>
                  <a:cubicBezTo>
                    <a:pt x="2022" y="0"/>
                    <a:pt x="1816" y="111"/>
                    <a:pt x="1792" y="125"/>
                  </a:cubicBezTo>
                  <a:lnTo>
                    <a:pt x="1792" y="125"/>
                  </a:lnTo>
                  <a:cubicBezTo>
                    <a:pt x="1532" y="233"/>
                    <a:pt x="0" y="1052"/>
                    <a:pt x="1676" y="4953"/>
                  </a:cubicBezTo>
                  <a:cubicBezTo>
                    <a:pt x="3499" y="9197"/>
                    <a:pt x="4815" y="11327"/>
                    <a:pt x="4815" y="11327"/>
                  </a:cubicBezTo>
                  <a:cubicBezTo>
                    <a:pt x="4815" y="11327"/>
                    <a:pt x="5124" y="12304"/>
                    <a:pt x="4311" y="12399"/>
                  </a:cubicBezTo>
                  <a:cubicBezTo>
                    <a:pt x="4208" y="12411"/>
                    <a:pt x="4091" y="12415"/>
                    <a:pt x="3964" y="12415"/>
                  </a:cubicBezTo>
                  <a:cubicBezTo>
                    <a:pt x="3678" y="12415"/>
                    <a:pt x="3341" y="12394"/>
                    <a:pt x="3003" y="12394"/>
                  </a:cubicBezTo>
                  <a:cubicBezTo>
                    <a:pt x="2293" y="12394"/>
                    <a:pt x="1578" y="12486"/>
                    <a:pt x="1328" y="13053"/>
                  </a:cubicBezTo>
                  <a:cubicBezTo>
                    <a:pt x="890" y="14047"/>
                    <a:pt x="1566" y="15057"/>
                    <a:pt x="3010" y="15999"/>
                  </a:cubicBezTo>
                  <a:cubicBezTo>
                    <a:pt x="4454" y="16941"/>
                    <a:pt x="7541" y="19121"/>
                    <a:pt x="7820" y="19319"/>
                  </a:cubicBezTo>
                  <a:cubicBezTo>
                    <a:pt x="8093" y="19514"/>
                    <a:pt x="8350" y="19976"/>
                    <a:pt x="7807" y="20129"/>
                  </a:cubicBezTo>
                  <a:cubicBezTo>
                    <a:pt x="7264" y="20283"/>
                    <a:pt x="3262" y="20434"/>
                    <a:pt x="3448" y="22329"/>
                  </a:cubicBezTo>
                  <a:cubicBezTo>
                    <a:pt x="3633" y="24224"/>
                    <a:pt x="8087" y="26186"/>
                    <a:pt x="8570" y="26411"/>
                  </a:cubicBezTo>
                  <a:cubicBezTo>
                    <a:pt x="9053" y="26635"/>
                    <a:pt x="9157" y="26853"/>
                    <a:pt x="9099" y="27122"/>
                  </a:cubicBezTo>
                  <a:cubicBezTo>
                    <a:pt x="9040" y="27391"/>
                    <a:pt x="7691" y="27315"/>
                    <a:pt x="6554" y="27405"/>
                  </a:cubicBezTo>
                  <a:cubicBezTo>
                    <a:pt x="5418" y="27494"/>
                    <a:pt x="4116" y="27798"/>
                    <a:pt x="4314" y="28882"/>
                  </a:cubicBezTo>
                  <a:cubicBezTo>
                    <a:pt x="4513" y="29966"/>
                    <a:pt x="7068" y="32385"/>
                    <a:pt x="13590" y="33464"/>
                  </a:cubicBezTo>
                  <a:lnTo>
                    <a:pt x="16644" y="33765"/>
                  </a:lnTo>
                  <a:lnTo>
                    <a:pt x="18482" y="31290"/>
                  </a:lnTo>
                  <a:cubicBezTo>
                    <a:pt x="22090" y="25752"/>
                    <a:pt x="22032" y="22234"/>
                    <a:pt x="21366" y="21355"/>
                  </a:cubicBezTo>
                  <a:cubicBezTo>
                    <a:pt x="21154" y="21075"/>
                    <a:pt x="20897" y="20961"/>
                    <a:pt x="20619" y="20961"/>
                  </a:cubicBezTo>
                  <a:cubicBezTo>
                    <a:pt x="20025" y="20961"/>
                    <a:pt x="19332" y="21480"/>
                    <a:pt x="18765" y="22009"/>
                  </a:cubicBezTo>
                  <a:cubicBezTo>
                    <a:pt x="17981" y="22739"/>
                    <a:pt x="17179" y="23707"/>
                    <a:pt x="16888" y="23707"/>
                  </a:cubicBezTo>
                  <a:cubicBezTo>
                    <a:pt x="16869" y="23707"/>
                    <a:pt x="16852" y="23703"/>
                    <a:pt x="16838" y="23694"/>
                  </a:cubicBezTo>
                  <a:cubicBezTo>
                    <a:pt x="16599" y="23556"/>
                    <a:pt x="16509" y="23332"/>
                    <a:pt x="16670" y="22824"/>
                  </a:cubicBezTo>
                  <a:cubicBezTo>
                    <a:pt x="16831" y="22317"/>
                    <a:pt x="18391" y="17707"/>
                    <a:pt x="17119" y="16290"/>
                  </a:cubicBezTo>
                  <a:cubicBezTo>
                    <a:pt x="16868" y="16011"/>
                    <a:pt x="16557" y="15898"/>
                    <a:pt x="16217" y="15898"/>
                  </a:cubicBezTo>
                  <a:cubicBezTo>
                    <a:pt x="14828" y="15898"/>
                    <a:pt x="12938" y="17782"/>
                    <a:pt x="12553" y="18020"/>
                  </a:cubicBezTo>
                  <a:cubicBezTo>
                    <a:pt x="12451" y="18083"/>
                    <a:pt x="12362" y="18110"/>
                    <a:pt x="12287" y="18110"/>
                  </a:cubicBezTo>
                  <a:cubicBezTo>
                    <a:pt x="12011" y="18110"/>
                    <a:pt x="11914" y="17744"/>
                    <a:pt x="11946" y="17482"/>
                  </a:cubicBezTo>
                  <a:cubicBezTo>
                    <a:pt x="11988" y="17142"/>
                    <a:pt x="12466" y="13393"/>
                    <a:pt x="12746" y="11692"/>
                  </a:cubicBezTo>
                  <a:cubicBezTo>
                    <a:pt x="13026" y="9991"/>
                    <a:pt x="12738" y="8810"/>
                    <a:pt x="11710" y="8463"/>
                  </a:cubicBezTo>
                  <a:cubicBezTo>
                    <a:pt x="11615" y="8431"/>
                    <a:pt x="11521" y="8416"/>
                    <a:pt x="11428" y="8416"/>
                  </a:cubicBezTo>
                  <a:cubicBezTo>
                    <a:pt x="10551" y="8416"/>
                    <a:pt x="9772" y="9737"/>
                    <a:pt x="9212" y="10221"/>
                  </a:cubicBezTo>
                  <a:cubicBezTo>
                    <a:pt x="9070" y="10345"/>
                    <a:pt x="8932" y="10392"/>
                    <a:pt x="8805" y="10392"/>
                  </a:cubicBezTo>
                  <a:cubicBezTo>
                    <a:pt x="8384" y="10392"/>
                    <a:pt x="8081" y="9868"/>
                    <a:pt x="8081" y="9868"/>
                  </a:cubicBezTo>
                  <a:cubicBezTo>
                    <a:pt x="8081" y="9868"/>
                    <a:pt x="7400" y="7459"/>
                    <a:pt x="5501" y="3248"/>
                  </a:cubicBezTo>
                  <a:cubicBezTo>
                    <a:pt x="4249" y="473"/>
                    <a:pt x="3035" y="0"/>
                    <a:pt x="2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0"/>
            <p:cNvSpPr/>
            <p:nvPr/>
          </p:nvSpPr>
          <p:spPr>
            <a:xfrm>
              <a:off x="4538350" y="3191000"/>
              <a:ext cx="334075" cy="764525"/>
            </a:xfrm>
            <a:custGeom>
              <a:avLst/>
              <a:gdLst/>
              <a:ahLst/>
              <a:cxnLst/>
              <a:rect l="l" t="t" r="r" b="b"/>
              <a:pathLst>
                <a:path w="13363" h="30581" extrusionOk="0">
                  <a:moveTo>
                    <a:pt x="0" y="0"/>
                  </a:moveTo>
                  <a:cubicBezTo>
                    <a:pt x="0" y="0"/>
                    <a:pt x="11" y="32"/>
                    <a:pt x="35" y="91"/>
                  </a:cubicBezTo>
                  <a:cubicBezTo>
                    <a:pt x="62" y="153"/>
                    <a:pt x="100" y="239"/>
                    <a:pt x="148" y="352"/>
                  </a:cubicBezTo>
                  <a:cubicBezTo>
                    <a:pt x="250" y="584"/>
                    <a:pt x="398" y="920"/>
                    <a:pt x="588" y="1352"/>
                  </a:cubicBezTo>
                  <a:cubicBezTo>
                    <a:pt x="973" y="2223"/>
                    <a:pt x="1527" y="3478"/>
                    <a:pt x="2211" y="5027"/>
                  </a:cubicBezTo>
                  <a:cubicBezTo>
                    <a:pt x="3578" y="8132"/>
                    <a:pt x="5442" y="12431"/>
                    <a:pt x="7497" y="17182"/>
                  </a:cubicBezTo>
                  <a:cubicBezTo>
                    <a:pt x="9552" y="21934"/>
                    <a:pt x="11918" y="27482"/>
                    <a:pt x="13301" y="30580"/>
                  </a:cubicBezTo>
                  <a:lnTo>
                    <a:pt x="13363" y="30553"/>
                  </a:lnTo>
                  <a:cubicBezTo>
                    <a:pt x="11995" y="27448"/>
                    <a:pt x="9640" y="21897"/>
                    <a:pt x="7584" y="17144"/>
                  </a:cubicBezTo>
                  <a:cubicBezTo>
                    <a:pt x="5530" y="12394"/>
                    <a:pt x="3655" y="8098"/>
                    <a:pt x="2272" y="5000"/>
                  </a:cubicBezTo>
                  <a:cubicBezTo>
                    <a:pt x="1581" y="3450"/>
                    <a:pt x="1017" y="2199"/>
                    <a:pt x="622" y="1336"/>
                  </a:cubicBezTo>
                  <a:cubicBezTo>
                    <a:pt x="425" y="908"/>
                    <a:pt x="271" y="575"/>
                    <a:pt x="165" y="344"/>
                  </a:cubicBezTo>
                  <a:cubicBezTo>
                    <a:pt x="113" y="233"/>
                    <a:pt x="73" y="148"/>
                    <a:pt x="44" y="87"/>
                  </a:cubicBezTo>
                  <a:cubicBezTo>
                    <a:pt x="16" y="29"/>
                    <a:pt x="0" y="0"/>
                    <a:pt x="0"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0"/>
            <p:cNvSpPr/>
            <p:nvPr/>
          </p:nvSpPr>
          <p:spPr>
            <a:xfrm>
              <a:off x="4545700" y="3435800"/>
              <a:ext cx="127150" cy="60875"/>
            </a:xfrm>
            <a:custGeom>
              <a:avLst/>
              <a:gdLst/>
              <a:ahLst/>
              <a:cxnLst/>
              <a:rect l="l" t="t" r="r" b="b"/>
              <a:pathLst>
                <a:path w="5086" h="2435" extrusionOk="0">
                  <a:moveTo>
                    <a:pt x="6" y="0"/>
                  </a:moveTo>
                  <a:cubicBezTo>
                    <a:pt x="4" y="0"/>
                    <a:pt x="3" y="1"/>
                    <a:pt x="3" y="1"/>
                  </a:cubicBezTo>
                  <a:cubicBezTo>
                    <a:pt x="0" y="7"/>
                    <a:pt x="70" y="46"/>
                    <a:pt x="198" y="109"/>
                  </a:cubicBezTo>
                  <a:cubicBezTo>
                    <a:pt x="344" y="180"/>
                    <a:pt x="525" y="268"/>
                    <a:pt x="740" y="373"/>
                  </a:cubicBezTo>
                  <a:cubicBezTo>
                    <a:pt x="1216" y="608"/>
                    <a:pt x="1838" y="915"/>
                    <a:pt x="2526" y="1253"/>
                  </a:cubicBezTo>
                  <a:cubicBezTo>
                    <a:pt x="3221" y="1599"/>
                    <a:pt x="3854" y="1910"/>
                    <a:pt x="4318" y="2121"/>
                  </a:cubicBezTo>
                  <a:cubicBezTo>
                    <a:pt x="4550" y="2227"/>
                    <a:pt x="4741" y="2309"/>
                    <a:pt x="4873" y="2361"/>
                  </a:cubicBezTo>
                  <a:cubicBezTo>
                    <a:pt x="4993" y="2409"/>
                    <a:pt x="5066" y="2435"/>
                    <a:pt x="5080" y="2435"/>
                  </a:cubicBezTo>
                  <a:cubicBezTo>
                    <a:pt x="5082" y="2435"/>
                    <a:pt x="5083" y="2434"/>
                    <a:pt x="5083" y="2434"/>
                  </a:cubicBezTo>
                  <a:cubicBezTo>
                    <a:pt x="5086" y="2428"/>
                    <a:pt x="5016" y="2390"/>
                    <a:pt x="4888" y="2327"/>
                  </a:cubicBezTo>
                  <a:cubicBezTo>
                    <a:pt x="4742" y="2256"/>
                    <a:pt x="4562" y="2167"/>
                    <a:pt x="4347" y="2061"/>
                  </a:cubicBezTo>
                  <a:cubicBezTo>
                    <a:pt x="3873" y="1823"/>
                    <a:pt x="3253" y="1512"/>
                    <a:pt x="2567" y="1168"/>
                  </a:cubicBezTo>
                  <a:cubicBezTo>
                    <a:pt x="1872" y="821"/>
                    <a:pt x="1235" y="519"/>
                    <a:pt x="769" y="312"/>
                  </a:cubicBezTo>
                  <a:cubicBezTo>
                    <a:pt x="535" y="209"/>
                    <a:pt x="345" y="128"/>
                    <a:pt x="213" y="76"/>
                  </a:cubicBezTo>
                  <a:cubicBezTo>
                    <a:pt x="93" y="27"/>
                    <a:pt x="20" y="0"/>
                    <a:pt x="6"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0"/>
            <p:cNvSpPr/>
            <p:nvPr/>
          </p:nvSpPr>
          <p:spPr>
            <a:xfrm>
              <a:off x="4677725" y="3343425"/>
              <a:ext cx="66525" cy="148700"/>
            </a:xfrm>
            <a:custGeom>
              <a:avLst/>
              <a:gdLst/>
              <a:ahLst/>
              <a:cxnLst/>
              <a:rect l="l" t="t" r="r" b="b"/>
              <a:pathLst>
                <a:path w="2661" h="5948" extrusionOk="0">
                  <a:moveTo>
                    <a:pt x="2637" y="0"/>
                  </a:moveTo>
                  <a:cubicBezTo>
                    <a:pt x="2608" y="0"/>
                    <a:pt x="2006" y="1318"/>
                    <a:pt x="1287" y="2954"/>
                  </a:cubicBezTo>
                  <a:cubicBezTo>
                    <a:pt x="565" y="4597"/>
                    <a:pt x="0" y="5936"/>
                    <a:pt x="25" y="5947"/>
                  </a:cubicBezTo>
                  <a:cubicBezTo>
                    <a:pt x="25" y="5947"/>
                    <a:pt x="25" y="5947"/>
                    <a:pt x="25" y="5947"/>
                  </a:cubicBezTo>
                  <a:cubicBezTo>
                    <a:pt x="53" y="5947"/>
                    <a:pt x="655" y="4628"/>
                    <a:pt x="1374" y="2993"/>
                  </a:cubicBezTo>
                  <a:cubicBezTo>
                    <a:pt x="2096" y="1350"/>
                    <a:pt x="2661" y="11"/>
                    <a:pt x="2637" y="0"/>
                  </a:cubicBezTo>
                  <a:cubicBezTo>
                    <a:pt x="2637" y="0"/>
                    <a:pt x="2637" y="0"/>
                    <a:pt x="2637"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0"/>
            <p:cNvSpPr/>
            <p:nvPr/>
          </p:nvSpPr>
          <p:spPr>
            <a:xfrm>
              <a:off x="4748875" y="3564275"/>
              <a:ext cx="87900" cy="113825"/>
            </a:xfrm>
            <a:custGeom>
              <a:avLst/>
              <a:gdLst/>
              <a:ahLst/>
              <a:cxnLst/>
              <a:rect l="l" t="t" r="r" b="b"/>
              <a:pathLst>
                <a:path w="3516" h="4553" extrusionOk="0">
                  <a:moveTo>
                    <a:pt x="3510" y="1"/>
                  </a:moveTo>
                  <a:cubicBezTo>
                    <a:pt x="3502" y="1"/>
                    <a:pt x="3453" y="64"/>
                    <a:pt x="3371" y="179"/>
                  </a:cubicBezTo>
                  <a:cubicBezTo>
                    <a:pt x="3276" y="314"/>
                    <a:pt x="3156" y="482"/>
                    <a:pt x="3015" y="682"/>
                  </a:cubicBezTo>
                  <a:cubicBezTo>
                    <a:pt x="2715" y="1107"/>
                    <a:pt x="2297" y="1690"/>
                    <a:pt x="1812" y="2318"/>
                  </a:cubicBezTo>
                  <a:cubicBezTo>
                    <a:pt x="1329" y="2947"/>
                    <a:pt x="871" y="3500"/>
                    <a:pt x="538" y="3899"/>
                  </a:cubicBezTo>
                  <a:cubicBezTo>
                    <a:pt x="380" y="4087"/>
                    <a:pt x="248" y="4245"/>
                    <a:pt x="142" y="4372"/>
                  </a:cubicBezTo>
                  <a:cubicBezTo>
                    <a:pt x="49" y="4483"/>
                    <a:pt x="1" y="4548"/>
                    <a:pt x="5" y="4552"/>
                  </a:cubicBezTo>
                  <a:cubicBezTo>
                    <a:pt x="5" y="4553"/>
                    <a:pt x="5" y="4553"/>
                    <a:pt x="6" y="4553"/>
                  </a:cubicBezTo>
                  <a:cubicBezTo>
                    <a:pt x="14" y="4553"/>
                    <a:pt x="72" y="4497"/>
                    <a:pt x="170" y="4396"/>
                  </a:cubicBezTo>
                  <a:cubicBezTo>
                    <a:pt x="271" y="4291"/>
                    <a:pt x="414" y="4137"/>
                    <a:pt x="589" y="3943"/>
                  </a:cubicBezTo>
                  <a:cubicBezTo>
                    <a:pt x="936" y="3554"/>
                    <a:pt x="1403" y="3007"/>
                    <a:pt x="1887" y="2377"/>
                  </a:cubicBezTo>
                  <a:cubicBezTo>
                    <a:pt x="2374" y="1747"/>
                    <a:pt x="2785" y="1155"/>
                    <a:pt x="3070" y="720"/>
                  </a:cubicBezTo>
                  <a:cubicBezTo>
                    <a:pt x="3215" y="503"/>
                    <a:pt x="3326" y="324"/>
                    <a:pt x="3401" y="200"/>
                  </a:cubicBezTo>
                  <a:cubicBezTo>
                    <a:pt x="3476" y="75"/>
                    <a:pt x="3516" y="4"/>
                    <a:pt x="3511" y="1"/>
                  </a:cubicBezTo>
                  <a:cubicBezTo>
                    <a:pt x="3510" y="1"/>
                    <a:pt x="3510" y="1"/>
                    <a:pt x="3510"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0"/>
            <p:cNvSpPr/>
            <p:nvPr/>
          </p:nvSpPr>
          <p:spPr>
            <a:xfrm>
              <a:off x="4617875" y="3653500"/>
              <a:ext cx="130950" cy="22875"/>
            </a:xfrm>
            <a:custGeom>
              <a:avLst/>
              <a:gdLst/>
              <a:ahLst/>
              <a:cxnLst/>
              <a:rect l="l" t="t" r="r" b="b"/>
              <a:pathLst>
                <a:path w="5238" h="915" extrusionOk="0">
                  <a:moveTo>
                    <a:pt x="16" y="1"/>
                  </a:moveTo>
                  <a:cubicBezTo>
                    <a:pt x="7" y="1"/>
                    <a:pt x="2" y="1"/>
                    <a:pt x="2" y="3"/>
                  </a:cubicBezTo>
                  <a:cubicBezTo>
                    <a:pt x="1" y="10"/>
                    <a:pt x="72" y="28"/>
                    <a:pt x="204" y="57"/>
                  </a:cubicBezTo>
                  <a:cubicBezTo>
                    <a:pt x="356" y="88"/>
                    <a:pt x="542" y="125"/>
                    <a:pt x="762" y="170"/>
                  </a:cubicBezTo>
                  <a:cubicBezTo>
                    <a:pt x="1235" y="260"/>
                    <a:pt x="1889" y="379"/>
                    <a:pt x="2611" y="505"/>
                  </a:cubicBezTo>
                  <a:cubicBezTo>
                    <a:pt x="3334" y="631"/>
                    <a:pt x="3989" y="739"/>
                    <a:pt x="4464" y="812"/>
                  </a:cubicBezTo>
                  <a:cubicBezTo>
                    <a:pt x="4686" y="845"/>
                    <a:pt x="4875" y="872"/>
                    <a:pt x="5028" y="895"/>
                  </a:cubicBezTo>
                  <a:cubicBezTo>
                    <a:pt x="5127" y="908"/>
                    <a:pt x="5194" y="915"/>
                    <a:pt x="5222" y="915"/>
                  </a:cubicBezTo>
                  <a:cubicBezTo>
                    <a:pt x="5232" y="915"/>
                    <a:pt x="5237" y="914"/>
                    <a:pt x="5237" y="913"/>
                  </a:cubicBezTo>
                  <a:cubicBezTo>
                    <a:pt x="5238" y="906"/>
                    <a:pt x="5165" y="887"/>
                    <a:pt x="5034" y="859"/>
                  </a:cubicBezTo>
                  <a:cubicBezTo>
                    <a:pt x="4883" y="828"/>
                    <a:pt x="4696" y="790"/>
                    <a:pt x="4476" y="746"/>
                  </a:cubicBezTo>
                  <a:cubicBezTo>
                    <a:pt x="4003" y="655"/>
                    <a:pt x="3350" y="536"/>
                    <a:pt x="2627" y="411"/>
                  </a:cubicBezTo>
                  <a:cubicBezTo>
                    <a:pt x="1904" y="285"/>
                    <a:pt x="1249" y="177"/>
                    <a:pt x="774" y="103"/>
                  </a:cubicBezTo>
                  <a:cubicBezTo>
                    <a:pt x="552" y="71"/>
                    <a:pt x="364" y="43"/>
                    <a:pt x="210" y="20"/>
                  </a:cubicBezTo>
                  <a:cubicBezTo>
                    <a:pt x="111" y="7"/>
                    <a:pt x="44" y="1"/>
                    <a:pt x="16"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0"/>
            <p:cNvSpPr/>
            <p:nvPr/>
          </p:nvSpPr>
          <p:spPr>
            <a:xfrm>
              <a:off x="4659400" y="3825625"/>
              <a:ext cx="168100" cy="27650"/>
            </a:xfrm>
            <a:custGeom>
              <a:avLst/>
              <a:gdLst/>
              <a:ahLst/>
              <a:cxnLst/>
              <a:rect l="l" t="t" r="r" b="b"/>
              <a:pathLst>
                <a:path w="6724" h="1106" extrusionOk="0">
                  <a:moveTo>
                    <a:pt x="15" y="1"/>
                  </a:moveTo>
                  <a:cubicBezTo>
                    <a:pt x="7" y="1"/>
                    <a:pt x="3" y="1"/>
                    <a:pt x="2" y="3"/>
                  </a:cubicBezTo>
                  <a:cubicBezTo>
                    <a:pt x="1" y="9"/>
                    <a:pt x="94" y="30"/>
                    <a:pt x="263" y="65"/>
                  </a:cubicBezTo>
                  <a:cubicBezTo>
                    <a:pt x="450" y="99"/>
                    <a:pt x="691" y="144"/>
                    <a:pt x="981" y="197"/>
                  </a:cubicBezTo>
                  <a:cubicBezTo>
                    <a:pt x="1587" y="305"/>
                    <a:pt x="2427" y="448"/>
                    <a:pt x="3354" y="601"/>
                  </a:cubicBezTo>
                  <a:cubicBezTo>
                    <a:pt x="4282" y="753"/>
                    <a:pt x="5123" y="884"/>
                    <a:pt x="5733" y="976"/>
                  </a:cubicBezTo>
                  <a:cubicBezTo>
                    <a:pt x="6024" y="1017"/>
                    <a:pt x="6267" y="1052"/>
                    <a:pt x="6456" y="1079"/>
                  </a:cubicBezTo>
                  <a:cubicBezTo>
                    <a:pt x="6590" y="1096"/>
                    <a:pt x="6677" y="1106"/>
                    <a:pt x="6709" y="1106"/>
                  </a:cubicBezTo>
                  <a:cubicBezTo>
                    <a:pt x="6718" y="1106"/>
                    <a:pt x="6723" y="1105"/>
                    <a:pt x="6723" y="1104"/>
                  </a:cubicBezTo>
                  <a:cubicBezTo>
                    <a:pt x="6724" y="1097"/>
                    <a:pt x="6631" y="1076"/>
                    <a:pt x="6462" y="1042"/>
                  </a:cubicBezTo>
                  <a:cubicBezTo>
                    <a:pt x="6275" y="1007"/>
                    <a:pt x="6033" y="963"/>
                    <a:pt x="5744" y="909"/>
                  </a:cubicBezTo>
                  <a:cubicBezTo>
                    <a:pt x="5137" y="801"/>
                    <a:pt x="4298" y="658"/>
                    <a:pt x="3370" y="506"/>
                  </a:cubicBezTo>
                  <a:cubicBezTo>
                    <a:pt x="2442" y="354"/>
                    <a:pt x="1601" y="222"/>
                    <a:pt x="992" y="131"/>
                  </a:cubicBezTo>
                  <a:cubicBezTo>
                    <a:pt x="700" y="89"/>
                    <a:pt x="457" y="55"/>
                    <a:pt x="270" y="28"/>
                  </a:cubicBezTo>
                  <a:cubicBezTo>
                    <a:pt x="134" y="10"/>
                    <a:pt x="46" y="1"/>
                    <a:pt x="1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0"/>
            <p:cNvSpPr/>
            <p:nvPr/>
          </p:nvSpPr>
          <p:spPr>
            <a:xfrm>
              <a:off x="4823475" y="3704050"/>
              <a:ext cx="107550" cy="147400"/>
            </a:xfrm>
            <a:custGeom>
              <a:avLst/>
              <a:gdLst/>
              <a:ahLst/>
              <a:cxnLst/>
              <a:rect l="l" t="t" r="r" b="b"/>
              <a:pathLst>
                <a:path w="4302" h="5896" extrusionOk="0">
                  <a:moveTo>
                    <a:pt x="4295" y="0"/>
                  </a:moveTo>
                  <a:cubicBezTo>
                    <a:pt x="4288" y="0"/>
                    <a:pt x="4228" y="82"/>
                    <a:pt x="4126" y="232"/>
                  </a:cubicBezTo>
                  <a:cubicBezTo>
                    <a:pt x="4012" y="398"/>
                    <a:pt x="3865" y="616"/>
                    <a:pt x="3686" y="878"/>
                  </a:cubicBezTo>
                  <a:cubicBezTo>
                    <a:pt x="3315" y="1424"/>
                    <a:pt x="2798" y="2174"/>
                    <a:pt x="2206" y="2987"/>
                  </a:cubicBezTo>
                  <a:cubicBezTo>
                    <a:pt x="1614" y="3802"/>
                    <a:pt x="1058" y="4524"/>
                    <a:pt x="654" y="5045"/>
                  </a:cubicBezTo>
                  <a:cubicBezTo>
                    <a:pt x="459" y="5295"/>
                    <a:pt x="298" y="5503"/>
                    <a:pt x="174" y="5662"/>
                  </a:cubicBezTo>
                  <a:cubicBezTo>
                    <a:pt x="61" y="5808"/>
                    <a:pt x="1" y="5891"/>
                    <a:pt x="6" y="5895"/>
                  </a:cubicBezTo>
                  <a:cubicBezTo>
                    <a:pt x="6" y="5895"/>
                    <a:pt x="6" y="5895"/>
                    <a:pt x="7" y="5895"/>
                  </a:cubicBezTo>
                  <a:cubicBezTo>
                    <a:pt x="15" y="5895"/>
                    <a:pt x="85" y="5820"/>
                    <a:pt x="203" y="5685"/>
                  </a:cubicBezTo>
                  <a:cubicBezTo>
                    <a:pt x="325" y="5547"/>
                    <a:pt x="497" y="5342"/>
                    <a:pt x="706" y="5087"/>
                  </a:cubicBezTo>
                  <a:cubicBezTo>
                    <a:pt x="1126" y="4577"/>
                    <a:pt x="1690" y="3860"/>
                    <a:pt x="2283" y="3044"/>
                  </a:cubicBezTo>
                  <a:cubicBezTo>
                    <a:pt x="2877" y="2229"/>
                    <a:pt x="3386" y="1471"/>
                    <a:pt x="3742" y="915"/>
                  </a:cubicBezTo>
                  <a:cubicBezTo>
                    <a:pt x="3921" y="637"/>
                    <a:pt x="4062" y="410"/>
                    <a:pt x="4157" y="252"/>
                  </a:cubicBezTo>
                  <a:cubicBezTo>
                    <a:pt x="4251" y="93"/>
                    <a:pt x="4301" y="4"/>
                    <a:pt x="4296" y="0"/>
                  </a:cubicBezTo>
                  <a:cubicBezTo>
                    <a:pt x="4296" y="0"/>
                    <a:pt x="4296" y="0"/>
                    <a:pt x="429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0"/>
            <p:cNvSpPr/>
            <p:nvPr/>
          </p:nvSpPr>
          <p:spPr>
            <a:xfrm>
              <a:off x="5845425" y="3447325"/>
              <a:ext cx="557550" cy="718750"/>
            </a:xfrm>
            <a:custGeom>
              <a:avLst/>
              <a:gdLst/>
              <a:ahLst/>
              <a:cxnLst/>
              <a:rect l="l" t="t" r="r" b="b"/>
              <a:pathLst>
                <a:path w="22302" h="28750" extrusionOk="0">
                  <a:moveTo>
                    <a:pt x="19535" y="1"/>
                  </a:moveTo>
                  <a:cubicBezTo>
                    <a:pt x="19487" y="1"/>
                    <a:pt x="19439" y="2"/>
                    <a:pt x="19391" y="5"/>
                  </a:cubicBezTo>
                  <a:cubicBezTo>
                    <a:pt x="18259" y="69"/>
                    <a:pt x="17236" y="759"/>
                    <a:pt x="16496" y="1629"/>
                  </a:cubicBezTo>
                  <a:cubicBezTo>
                    <a:pt x="15756" y="2499"/>
                    <a:pt x="15254" y="3545"/>
                    <a:pt x="14736" y="4568"/>
                  </a:cubicBezTo>
                  <a:cubicBezTo>
                    <a:pt x="14219" y="5589"/>
                    <a:pt x="13666" y="6617"/>
                    <a:pt x="12850" y="7415"/>
                  </a:cubicBezTo>
                  <a:cubicBezTo>
                    <a:pt x="12652" y="7610"/>
                    <a:pt x="12397" y="7799"/>
                    <a:pt x="12133" y="7799"/>
                  </a:cubicBezTo>
                  <a:cubicBezTo>
                    <a:pt x="12083" y="7799"/>
                    <a:pt x="12033" y="7792"/>
                    <a:pt x="11983" y="7777"/>
                  </a:cubicBezTo>
                  <a:cubicBezTo>
                    <a:pt x="11672" y="7686"/>
                    <a:pt x="11519" y="7323"/>
                    <a:pt x="11497" y="6995"/>
                  </a:cubicBezTo>
                  <a:cubicBezTo>
                    <a:pt x="11475" y="6668"/>
                    <a:pt x="11541" y="6333"/>
                    <a:pt x="11474" y="6011"/>
                  </a:cubicBezTo>
                  <a:cubicBezTo>
                    <a:pt x="11342" y="5370"/>
                    <a:pt x="10680" y="4962"/>
                    <a:pt x="10029" y="4962"/>
                  </a:cubicBezTo>
                  <a:cubicBezTo>
                    <a:pt x="9895" y="4962"/>
                    <a:pt x="9762" y="4979"/>
                    <a:pt x="9634" y="5015"/>
                  </a:cubicBezTo>
                  <a:cubicBezTo>
                    <a:pt x="8883" y="5226"/>
                    <a:pt x="8340" y="5922"/>
                    <a:pt x="8094" y="6672"/>
                  </a:cubicBezTo>
                  <a:cubicBezTo>
                    <a:pt x="7848" y="7422"/>
                    <a:pt x="7851" y="8229"/>
                    <a:pt x="7856" y="9019"/>
                  </a:cubicBezTo>
                  <a:cubicBezTo>
                    <a:pt x="7865" y="10491"/>
                    <a:pt x="7873" y="11964"/>
                    <a:pt x="7883" y="13436"/>
                  </a:cubicBezTo>
                  <a:cubicBezTo>
                    <a:pt x="7888" y="14227"/>
                    <a:pt x="7807" y="15174"/>
                    <a:pt x="7122" y="15552"/>
                  </a:cubicBezTo>
                  <a:cubicBezTo>
                    <a:pt x="6938" y="15653"/>
                    <a:pt x="6738" y="15695"/>
                    <a:pt x="6533" y="15695"/>
                  </a:cubicBezTo>
                  <a:cubicBezTo>
                    <a:pt x="6179" y="15695"/>
                    <a:pt x="5811" y="15570"/>
                    <a:pt x="5491" y="15404"/>
                  </a:cubicBezTo>
                  <a:cubicBezTo>
                    <a:pt x="4721" y="15004"/>
                    <a:pt x="4067" y="14380"/>
                    <a:pt x="3627" y="13625"/>
                  </a:cubicBezTo>
                  <a:cubicBezTo>
                    <a:pt x="3297" y="13057"/>
                    <a:pt x="3041" y="12371"/>
                    <a:pt x="2450" y="12093"/>
                  </a:cubicBezTo>
                  <a:cubicBezTo>
                    <a:pt x="2291" y="12018"/>
                    <a:pt x="2122" y="11984"/>
                    <a:pt x="1953" y="11984"/>
                  </a:cubicBezTo>
                  <a:cubicBezTo>
                    <a:pt x="1368" y="11984"/>
                    <a:pt x="773" y="12392"/>
                    <a:pt x="480" y="12932"/>
                  </a:cubicBezTo>
                  <a:cubicBezTo>
                    <a:pt x="102" y="13628"/>
                    <a:pt x="189" y="14467"/>
                    <a:pt x="162" y="15260"/>
                  </a:cubicBezTo>
                  <a:cubicBezTo>
                    <a:pt x="0" y="20020"/>
                    <a:pt x="927" y="25314"/>
                    <a:pt x="5010" y="28166"/>
                  </a:cubicBezTo>
                  <a:cubicBezTo>
                    <a:pt x="6113" y="28570"/>
                    <a:pt x="7184" y="28750"/>
                    <a:pt x="8252" y="28750"/>
                  </a:cubicBezTo>
                  <a:cubicBezTo>
                    <a:pt x="9607" y="28750"/>
                    <a:pt x="10957" y="28460"/>
                    <a:pt x="12366" y="27972"/>
                  </a:cubicBezTo>
                  <a:cubicBezTo>
                    <a:pt x="14885" y="27099"/>
                    <a:pt x="17112" y="25455"/>
                    <a:pt x="18852" y="23414"/>
                  </a:cubicBezTo>
                  <a:cubicBezTo>
                    <a:pt x="19350" y="22829"/>
                    <a:pt x="19819" y="22196"/>
                    <a:pt x="20050" y="21460"/>
                  </a:cubicBezTo>
                  <a:cubicBezTo>
                    <a:pt x="20281" y="20725"/>
                    <a:pt x="20241" y="19866"/>
                    <a:pt x="19784" y="19250"/>
                  </a:cubicBezTo>
                  <a:cubicBezTo>
                    <a:pt x="19346" y="18658"/>
                    <a:pt x="18626" y="18409"/>
                    <a:pt x="17882" y="18409"/>
                  </a:cubicBezTo>
                  <a:cubicBezTo>
                    <a:pt x="17446" y="18409"/>
                    <a:pt x="17002" y="18495"/>
                    <a:pt x="16600" y="18646"/>
                  </a:cubicBezTo>
                  <a:cubicBezTo>
                    <a:pt x="16021" y="18865"/>
                    <a:pt x="15475" y="19195"/>
                    <a:pt x="14866" y="19308"/>
                  </a:cubicBezTo>
                  <a:cubicBezTo>
                    <a:pt x="14751" y="19330"/>
                    <a:pt x="14632" y="19341"/>
                    <a:pt x="14512" y="19341"/>
                  </a:cubicBezTo>
                  <a:cubicBezTo>
                    <a:pt x="13999" y="19341"/>
                    <a:pt x="13478" y="19138"/>
                    <a:pt x="13248" y="18686"/>
                  </a:cubicBezTo>
                  <a:cubicBezTo>
                    <a:pt x="12965" y="18129"/>
                    <a:pt x="13248" y="17420"/>
                    <a:pt x="13716" y="17011"/>
                  </a:cubicBezTo>
                  <a:cubicBezTo>
                    <a:pt x="14185" y="16603"/>
                    <a:pt x="14796" y="16416"/>
                    <a:pt x="15378" y="16203"/>
                  </a:cubicBezTo>
                  <a:cubicBezTo>
                    <a:pt x="16998" y="15610"/>
                    <a:pt x="18519" y="14733"/>
                    <a:pt x="19849" y="13622"/>
                  </a:cubicBezTo>
                  <a:cubicBezTo>
                    <a:pt x="20514" y="13068"/>
                    <a:pt x="21189" y="12222"/>
                    <a:pt x="20866" y="11414"/>
                  </a:cubicBezTo>
                  <a:cubicBezTo>
                    <a:pt x="20632" y="10832"/>
                    <a:pt x="19965" y="10560"/>
                    <a:pt x="19349" y="10488"/>
                  </a:cubicBezTo>
                  <a:cubicBezTo>
                    <a:pt x="18733" y="10415"/>
                    <a:pt x="18093" y="10476"/>
                    <a:pt x="17505" y="10280"/>
                  </a:cubicBezTo>
                  <a:cubicBezTo>
                    <a:pt x="16985" y="10107"/>
                    <a:pt x="16486" y="9584"/>
                    <a:pt x="16657" y="9057"/>
                  </a:cubicBezTo>
                  <a:cubicBezTo>
                    <a:pt x="16752" y="8764"/>
                    <a:pt x="17022" y="8573"/>
                    <a:pt x="17272" y="8397"/>
                  </a:cubicBezTo>
                  <a:cubicBezTo>
                    <a:pt x="18653" y="7417"/>
                    <a:pt x="19895" y="6234"/>
                    <a:pt x="20943" y="4896"/>
                  </a:cubicBezTo>
                  <a:cubicBezTo>
                    <a:pt x="21651" y="3994"/>
                    <a:pt x="22301" y="2864"/>
                    <a:pt x="22014" y="1750"/>
                  </a:cubicBezTo>
                  <a:cubicBezTo>
                    <a:pt x="21740" y="686"/>
                    <a:pt x="20623" y="1"/>
                    <a:pt x="19535" y="1"/>
                  </a:cubicBezTo>
                  <a:close/>
                </a:path>
              </a:pathLst>
            </a:custGeom>
            <a:solidFill>
              <a:srgbClr val="FF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0"/>
            <p:cNvSpPr/>
            <p:nvPr/>
          </p:nvSpPr>
          <p:spPr>
            <a:xfrm>
              <a:off x="5969100" y="3463975"/>
              <a:ext cx="398200" cy="775975"/>
            </a:xfrm>
            <a:custGeom>
              <a:avLst/>
              <a:gdLst/>
              <a:ahLst/>
              <a:cxnLst/>
              <a:rect l="l" t="t" r="r" b="b"/>
              <a:pathLst>
                <a:path w="15928" h="31039" extrusionOk="0">
                  <a:moveTo>
                    <a:pt x="15925" y="1"/>
                  </a:moveTo>
                  <a:cubicBezTo>
                    <a:pt x="15922" y="1"/>
                    <a:pt x="15893" y="22"/>
                    <a:pt x="15839" y="64"/>
                  </a:cubicBezTo>
                  <a:cubicBezTo>
                    <a:pt x="15779" y="113"/>
                    <a:pt x="15698" y="179"/>
                    <a:pt x="15596" y="263"/>
                  </a:cubicBezTo>
                  <a:cubicBezTo>
                    <a:pt x="15382" y="438"/>
                    <a:pt x="15071" y="701"/>
                    <a:pt x="14680" y="1054"/>
                  </a:cubicBezTo>
                  <a:cubicBezTo>
                    <a:pt x="13900" y="1755"/>
                    <a:pt x="12807" y="2822"/>
                    <a:pt x="11621" y="4288"/>
                  </a:cubicBezTo>
                  <a:cubicBezTo>
                    <a:pt x="11026" y="5018"/>
                    <a:pt x="10409" y="5845"/>
                    <a:pt x="9764" y="6746"/>
                  </a:cubicBezTo>
                  <a:cubicBezTo>
                    <a:pt x="9121" y="7647"/>
                    <a:pt x="8441" y="8615"/>
                    <a:pt x="7764" y="9662"/>
                  </a:cubicBezTo>
                  <a:cubicBezTo>
                    <a:pt x="7087" y="10708"/>
                    <a:pt x="6408" y="11831"/>
                    <a:pt x="5799" y="13048"/>
                  </a:cubicBezTo>
                  <a:cubicBezTo>
                    <a:pt x="5493" y="13655"/>
                    <a:pt x="5217" y="14292"/>
                    <a:pt x="4941" y="14935"/>
                  </a:cubicBezTo>
                  <a:cubicBezTo>
                    <a:pt x="4665" y="15579"/>
                    <a:pt x="4385" y="16233"/>
                    <a:pt x="4102" y="16895"/>
                  </a:cubicBezTo>
                  <a:cubicBezTo>
                    <a:pt x="2978" y="19547"/>
                    <a:pt x="1991" y="22115"/>
                    <a:pt x="1291" y="24517"/>
                  </a:cubicBezTo>
                  <a:cubicBezTo>
                    <a:pt x="586" y="26917"/>
                    <a:pt x="173" y="29143"/>
                    <a:pt x="1" y="31028"/>
                  </a:cubicBezTo>
                  <a:lnTo>
                    <a:pt x="103" y="31039"/>
                  </a:lnTo>
                  <a:cubicBezTo>
                    <a:pt x="287" y="29162"/>
                    <a:pt x="710" y="26947"/>
                    <a:pt x="1419" y="24556"/>
                  </a:cubicBezTo>
                  <a:cubicBezTo>
                    <a:pt x="2125" y="22163"/>
                    <a:pt x="3112" y="19602"/>
                    <a:pt x="4235" y="16953"/>
                  </a:cubicBezTo>
                  <a:cubicBezTo>
                    <a:pt x="4518" y="16291"/>
                    <a:pt x="4798" y="15638"/>
                    <a:pt x="5073" y="14993"/>
                  </a:cubicBezTo>
                  <a:cubicBezTo>
                    <a:pt x="5350" y="14349"/>
                    <a:pt x="5622" y="13717"/>
                    <a:pt x="5926" y="13113"/>
                  </a:cubicBezTo>
                  <a:cubicBezTo>
                    <a:pt x="6530" y="11902"/>
                    <a:pt x="7203" y="10781"/>
                    <a:pt x="7875" y="9736"/>
                  </a:cubicBezTo>
                  <a:cubicBezTo>
                    <a:pt x="8548" y="8690"/>
                    <a:pt x="9224" y="7720"/>
                    <a:pt x="9862" y="6816"/>
                  </a:cubicBezTo>
                  <a:cubicBezTo>
                    <a:pt x="10502" y="5914"/>
                    <a:pt x="11113" y="5086"/>
                    <a:pt x="11700" y="4353"/>
                  </a:cubicBezTo>
                  <a:cubicBezTo>
                    <a:pt x="12872" y="2884"/>
                    <a:pt x="13951" y="1810"/>
                    <a:pt x="14719" y="1096"/>
                  </a:cubicBezTo>
                  <a:cubicBezTo>
                    <a:pt x="15102" y="738"/>
                    <a:pt x="15407" y="468"/>
                    <a:pt x="15614" y="285"/>
                  </a:cubicBezTo>
                  <a:cubicBezTo>
                    <a:pt x="15713" y="197"/>
                    <a:pt x="15790" y="128"/>
                    <a:pt x="15849" y="76"/>
                  </a:cubicBezTo>
                  <a:cubicBezTo>
                    <a:pt x="15901" y="28"/>
                    <a:pt x="15927" y="2"/>
                    <a:pt x="15926" y="1"/>
                  </a:cubicBezTo>
                  <a:cubicBezTo>
                    <a:pt x="15926" y="1"/>
                    <a:pt x="15925" y="1"/>
                    <a:pt x="1592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0"/>
            <p:cNvSpPr/>
            <p:nvPr/>
          </p:nvSpPr>
          <p:spPr>
            <a:xfrm>
              <a:off x="6086025" y="3572675"/>
              <a:ext cx="29350" cy="217350"/>
            </a:xfrm>
            <a:custGeom>
              <a:avLst/>
              <a:gdLst/>
              <a:ahLst/>
              <a:cxnLst/>
              <a:rect l="l" t="t" r="r" b="b"/>
              <a:pathLst>
                <a:path w="1174" h="8694" extrusionOk="0">
                  <a:moveTo>
                    <a:pt x="11" y="1"/>
                  </a:moveTo>
                  <a:cubicBezTo>
                    <a:pt x="11" y="1"/>
                    <a:pt x="11" y="1"/>
                    <a:pt x="10" y="1"/>
                  </a:cubicBezTo>
                  <a:cubicBezTo>
                    <a:pt x="0" y="3"/>
                    <a:pt x="17" y="126"/>
                    <a:pt x="54" y="344"/>
                  </a:cubicBezTo>
                  <a:cubicBezTo>
                    <a:pt x="93" y="562"/>
                    <a:pt x="146" y="879"/>
                    <a:pt x="206" y="1270"/>
                  </a:cubicBezTo>
                  <a:cubicBezTo>
                    <a:pt x="329" y="2054"/>
                    <a:pt x="462" y="3140"/>
                    <a:pt x="587" y="4345"/>
                  </a:cubicBezTo>
                  <a:cubicBezTo>
                    <a:pt x="712" y="5549"/>
                    <a:pt x="829" y="6640"/>
                    <a:pt x="940" y="7427"/>
                  </a:cubicBezTo>
                  <a:cubicBezTo>
                    <a:pt x="995" y="7821"/>
                    <a:pt x="1045" y="8138"/>
                    <a:pt x="1087" y="8357"/>
                  </a:cubicBezTo>
                  <a:cubicBezTo>
                    <a:pt x="1127" y="8574"/>
                    <a:pt x="1154" y="8694"/>
                    <a:pt x="1164" y="8694"/>
                  </a:cubicBezTo>
                  <a:cubicBezTo>
                    <a:pt x="1164" y="8694"/>
                    <a:pt x="1164" y="8694"/>
                    <a:pt x="1164" y="8694"/>
                  </a:cubicBezTo>
                  <a:cubicBezTo>
                    <a:pt x="1174" y="8692"/>
                    <a:pt x="1166" y="8569"/>
                    <a:pt x="1143" y="8349"/>
                  </a:cubicBezTo>
                  <a:cubicBezTo>
                    <a:pt x="1116" y="8097"/>
                    <a:pt x="1082" y="7785"/>
                    <a:pt x="1042" y="7415"/>
                  </a:cubicBezTo>
                  <a:cubicBezTo>
                    <a:pt x="960" y="6593"/>
                    <a:pt x="850" y="5517"/>
                    <a:pt x="731" y="4329"/>
                  </a:cubicBezTo>
                  <a:cubicBezTo>
                    <a:pt x="606" y="3123"/>
                    <a:pt x="457" y="2034"/>
                    <a:pt x="307" y="1253"/>
                  </a:cubicBezTo>
                  <a:cubicBezTo>
                    <a:pt x="233" y="862"/>
                    <a:pt x="166" y="547"/>
                    <a:pt x="109" y="333"/>
                  </a:cubicBezTo>
                  <a:cubicBezTo>
                    <a:pt x="55" y="119"/>
                    <a:pt x="21" y="1"/>
                    <a:pt x="11"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0"/>
            <p:cNvSpPr/>
            <p:nvPr/>
          </p:nvSpPr>
          <p:spPr>
            <a:xfrm>
              <a:off x="6115025" y="3742275"/>
              <a:ext cx="254075" cy="47800"/>
            </a:xfrm>
            <a:custGeom>
              <a:avLst/>
              <a:gdLst/>
              <a:ahLst/>
              <a:cxnLst/>
              <a:rect l="l" t="t" r="r" b="b"/>
              <a:pathLst>
                <a:path w="10163" h="1912" extrusionOk="0">
                  <a:moveTo>
                    <a:pt x="9962" y="1"/>
                  </a:moveTo>
                  <a:cubicBezTo>
                    <a:pt x="9904" y="1"/>
                    <a:pt x="9835" y="2"/>
                    <a:pt x="9754" y="3"/>
                  </a:cubicBezTo>
                  <a:cubicBezTo>
                    <a:pt x="9491" y="8"/>
                    <a:pt x="9112" y="25"/>
                    <a:pt x="8644" y="65"/>
                  </a:cubicBezTo>
                  <a:cubicBezTo>
                    <a:pt x="7708" y="139"/>
                    <a:pt x="6421" y="308"/>
                    <a:pt x="5013" y="572"/>
                  </a:cubicBezTo>
                  <a:cubicBezTo>
                    <a:pt x="3606" y="840"/>
                    <a:pt x="2345" y="1154"/>
                    <a:pt x="1444" y="1420"/>
                  </a:cubicBezTo>
                  <a:cubicBezTo>
                    <a:pt x="992" y="1550"/>
                    <a:pt x="632" y="1671"/>
                    <a:pt x="384" y="1758"/>
                  </a:cubicBezTo>
                  <a:cubicBezTo>
                    <a:pt x="136" y="1847"/>
                    <a:pt x="0" y="1900"/>
                    <a:pt x="4" y="1910"/>
                  </a:cubicBezTo>
                  <a:cubicBezTo>
                    <a:pt x="4" y="1911"/>
                    <a:pt x="6" y="1911"/>
                    <a:pt x="10" y="1911"/>
                  </a:cubicBezTo>
                  <a:cubicBezTo>
                    <a:pt x="39" y="1911"/>
                    <a:pt x="175" y="1877"/>
                    <a:pt x="400" y="1813"/>
                  </a:cubicBezTo>
                  <a:cubicBezTo>
                    <a:pt x="653" y="1742"/>
                    <a:pt x="1017" y="1637"/>
                    <a:pt x="1471" y="1520"/>
                  </a:cubicBezTo>
                  <a:cubicBezTo>
                    <a:pt x="2376" y="1280"/>
                    <a:pt x="3636" y="984"/>
                    <a:pt x="5039" y="717"/>
                  </a:cubicBezTo>
                  <a:cubicBezTo>
                    <a:pt x="6443" y="453"/>
                    <a:pt x="7724" y="269"/>
                    <a:pt x="8654" y="169"/>
                  </a:cubicBezTo>
                  <a:cubicBezTo>
                    <a:pt x="9119" y="115"/>
                    <a:pt x="9497" y="83"/>
                    <a:pt x="9757" y="60"/>
                  </a:cubicBezTo>
                  <a:cubicBezTo>
                    <a:pt x="10018" y="39"/>
                    <a:pt x="10163" y="21"/>
                    <a:pt x="10162" y="12"/>
                  </a:cubicBezTo>
                  <a:cubicBezTo>
                    <a:pt x="10162" y="4"/>
                    <a:pt x="10092" y="1"/>
                    <a:pt x="9962"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0"/>
            <p:cNvSpPr/>
            <p:nvPr/>
          </p:nvSpPr>
          <p:spPr>
            <a:xfrm>
              <a:off x="5876500" y="3747850"/>
              <a:ext cx="128125" cy="324400"/>
            </a:xfrm>
            <a:custGeom>
              <a:avLst/>
              <a:gdLst/>
              <a:ahLst/>
              <a:cxnLst/>
              <a:rect l="l" t="t" r="r" b="b"/>
              <a:pathLst>
                <a:path w="5125" h="12976" extrusionOk="0">
                  <a:moveTo>
                    <a:pt x="5" y="1"/>
                  </a:moveTo>
                  <a:cubicBezTo>
                    <a:pt x="5" y="1"/>
                    <a:pt x="5" y="1"/>
                    <a:pt x="5" y="1"/>
                  </a:cubicBezTo>
                  <a:cubicBezTo>
                    <a:pt x="1" y="3"/>
                    <a:pt x="16" y="51"/>
                    <a:pt x="49" y="137"/>
                  </a:cubicBezTo>
                  <a:cubicBezTo>
                    <a:pt x="89" y="239"/>
                    <a:pt x="138" y="364"/>
                    <a:pt x="197" y="515"/>
                  </a:cubicBezTo>
                  <a:cubicBezTo>
                    <a:pt x="337" y="863"/>
                    <a:pt x="525" y="1332"/>
                    <a:pt x="752" y="1902"/>
                  </a:cubicBezTo>
                  <a:cubicBezTo>
                    <a:pt x="1217" y="3074"/>
                    <a:pt x="1827" y="4707"/>
                    <a:pt x="2495" y="6514"/>
                  </a:cubicBezTo>
                  <a:cubicBezTo>
                    <a:pt x="3161" y="8321"/>
                    <a:pt x="3788" y="9950"/>
                    <a:pt x="4278" y="11113"/>
                  </a:cubicBezTo>
                  <a:cubicBezTo>
                    <a:pt x="4523" y="11696"/>
                    <a:pt x="4727" y="12164"/>
                    <a:pt x="4876" y="12484"/>
                  </a:cubicBezTo>
                  <a:cubicBezTo>
                    <a:pt x="4946" y="12631"/>
                    <a:pt x="5004" y="12752"/>
                    <a:pt x="5050" y="12852"/>
                  </a:cubicBezTo>
                  <a:cubicBezTo>
                    <a:pt x="5091" y="12933"/>
                    <a:pt x="5115" y="12976"/>
                    <a:pt x="5120" y="12976"/>
                  </a:cubicBezTo>
                  <a:cubicBezTo>
                    <a:pt x="5120" y="12976"/>
                    <a:pt x="5120" y="12976"/>
                    <a:pt x="5120" y="12976"/>
                  </a:cubicBezTo>
                  <a:cubicBezTo>
                    <a:pt x="5124" y="12973"/>
                    <a:pt x="5109" y="12927"/>
                    <a:pt x="5077" y="12839"/>
                  </a:cubicBezTo>
                  <a:cubicBezTo>
                    <a:pt x="5037" y="12737"/>
                    <a:pt x="4988" y="12612"/>
                    <a:pt x="4928" y="12460"/>
                  </a:cubicBezTo>
                  <a:cubicBezTo>
                    <a:pt x="4789" y="12113"/>
                    <a:pt x="4601" y="11644"/>
                    <a:pt x="4373" y="11074"/>
                  </a:cubicBezTo>
                  <a:cubicBezTo>
                    <a:pt x="3908" y="9901"/>
                    <a:pt x="3298" y="8269"/>
                    <a:pt x="2631" y="6463"/>
                  </a:cubicBezTo>
                  <a:cubicBezTo>
                    <a:pt x="1963" y="4655"/>
                    <a:pt x="1337" y="3026"/>
                    <a:pt x="847" y="1862"/>
                  </a:cubicBezTo>
                  <a:cubicBezTo>
                    <a:pt x="602" y="1281"/>
                    <a:pt x="398" y="812"/>
                    <a:pt x="249" y="492"/>
                  </a:cubicBezTo>
                  <a:cubicBezTo>
                    <a:pt x="180" y="346"/>
                    <a:pt x="122" y="224"/>
                    <a:pt x="75" y="126"/>
                  </a:cubicBezTo>
                  <a:cubicBezTo>
                    <a:pt x="35" y="43"/>
                    <a:pt x="11" y="1"/>
                    <a:pt x="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0"/>
            <p:cNvSpPr/>
            <p:nvPr/>
          </p:nvSpPr>
          <p:spPr>
            <a:xfrm>
              <a:off x="6004450" y="3963425"/>
              <a:ext cx="337575" cy="108850"/>
            </a:xfrm>
            <a:custGeom>
              <a:avLst/>
              <a:gdLst/>
              <a:ahLst/>
              <a:cxnLst/>
              <a:rect l="l" t="t" r="r" b="b"/>
              <a:pathLst>
                <a:path w="13503" h="4354" extrusionOk="0">
                  <a:moveTo>
                    <a:pt x="13495" y="0"/>
                  </a:moveTo>
                  <a:cubicBezTo>
                    <a:pt x="13480" y="0"/>
                    <a:pt x="13434" y="10"/>
                    <a:pt x="13358" y="29"/>
                  </a:cubicBezTo>
                  <a:cubicBezTo>
                    <a:pt x="13251" y="57"/>
                    <a:pt x="13119" y="92"/>
                    <a:pt x="12958" y="134"/>
                  </a:cubicBezTo>
                  <a:cubicBezTo>
                    <a:pt x="12612" y="227"/>
                    <a:pt x="12113" y="372"/>
                    <a:pt x="11498" y="557"/>
                  </a:cubicBezTo>
                  <a:cubicBezTo>
                    <a:pt x="10270" y="928"/>
                    <a:pt x="8584" y="1479"/>
                    <a:pt x="6728" y="2107"/>
                  </a:cubicBezTo>
                  <a:cubicBezTo>
                    <a:pt x="4873" y="2736"/>
                    <a:pt x="3194" y="3301"/>
                    <a:pt x="1973" y="3697"/>
                  </a:cubicBezTo>
                  <a:cubicBezTo>
                    <a:pt x="1379" y="3890"/>
                    <a:pt x="890" y="4048"/>
                    <a:pt x="528" y="4166"/>
                  </a:cubicBezTo>
                  <a:cubicBezTo>
                    <a:pt x="371" y="4218"/>
                    <a:pt x="241" y="4262"/>
                    <a:pt x="136" y="4297"/>
                  </a:cubicBezTo>
                  <a:cubicBezTo>
                    <a:pt x="47" y="4328"/>
                    <a:pt x="1" y="4347"/>
                    <a:pt x="2" y="4353"/>
                  </a:cubicBezTo>
                  <a:cubicBezTo>
                    <a:pt x="2" y="4353"/>
                    <a:pt x="4" y="4354"/>
                    <a:pt x="6" y="4354"/>
                  </a:cubicBezTo>
                  <a:cubicBezTo>
                    <a:pt x="20" y="4354"/>
                    <a:pt x="67" y="4344"/>
                    <a:pt x="144" y="4326"/>
                  </a:cubicBezTo>
                  <a:cubicBezTo>
                    <a:pt x="252" y="4297"/>
                    <a:pt x="383" y="4263"/>
                    <a:pt x="544" y="4220"/>
                  </a:cubicBezTo>
                  <a:cubicBezTo>
                    <a:pt x="891" y="4127"/>
                    <a:pt x="1389" y="3982"/>
                    <a:pt x="2004" y="3796"/>
                  </a:cubicBezTo>
                  <a:cubicBezTo>
                    <a:pt x="3232" y="3426"/>
                    <a:pt x="4919" y="2875"/>
                    <a:pt x="6775" y="2247"/>
                  </a:cubicBezTo>
                  <a:cubicBezTo>
                    <a:pt x="8629" y="1619"/>
                    <a:pt x="10308" y="1052"/>
                    <a:pt x="11529" y="657"/>
                  </a:cubicBezTo>
                  <a:cubicBezTo>
                    <a:pt x="12124" y="464"/>
                    <a:pt x="12613" y="306"/>
                    <a:pt x="12975" y="189"/>
                  </a:cubicBezTo>
                  <a:cubicBezTo>
                    <a:pt x="13132" y="135"/>
                    <a:pt x="13261" y="93"/>
                    <a:pt x="13367" y="57"/>
                  </a:cubicBezTo>
                  <a:cubicBezTo>
                    <a:pt x="13456" y="25"/>
                    <a:pt x="13502" y="6"/>
                    <a:pt x="13500" y="2"/>
                  </a:cubicBezTo>
                  <a:cubicBezTo>
                    <a:pt x="13500" y="1"/>
                    <a:pt x="13498" y="0"/>
                    <a:pt x="13495"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0"/>
            <p:cNvSpPr/>
            <p:nvPr/>
          </p:nvSpPr>
          <p:spPr>
            <a:xfrm>
              <a:off x="4232125" y="5051425"/>
              <a:ext cx="2219425" cy="2675"/>
            </a:xfrm>
            <a:custGeom>
              <a:avLst/>
              <a:gdLst/>
              <a:ahLst/>
              <a:cxnLst/>
              <a:rect l="l" t="t" r="r" b="b"/>
              <a:pathLst>
                <a:path w="88777" h="107" extrusionOk="0">
                  <a:moveTo>
                    <a:pt x="44391" y="1"/>
                  </a:moveTo>
                  <a:cubicBezTo>
                    <a:pt x="19871" y="1"/>
                    <a:pt x="1" y="24"/>
                    <a:pt x="1" y="54"/>
                  </a:cubicBezTo>
                  <a:cubicBezTo>
                    <a:pt x="1" y="83"/>
                    <a:pt x="19871" y="106"/>
                    <a:pt x="44391" y="106"/>
                  </a:cubicBezTo>
                  <a:cubicBezTo>
                    <a:pt x="68902" y="106"/>
                    <a:pt x="88777" y="83"/>
                    <a:pt x="88777" y="54"/>
                  </a:cubicBezTo>
                  <a:cubicBezTo>
                    <a:pt x="88777" y="24"/>
                    <a:pt x="68902" y="1"/>
                    <a:pt x="44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0"/>
            <p:cNvSpPr/>
            <p:nvPr/>
          </p:nvSpPr>
          <p:spPr>
            <a:xfrm>
              <a:off x="4352200" y="3695600"/>
              <a:ext cx="572525" cy="604950"/>
            </a:xfrm>
            <a:custGeom>
              <a:avLst/>
              <a:gdLst/>
              <a:ahLst/>
              <a:cxnLst/>
              <a:rect l="l" t="t" r="r" b="b"/>
              <a:pathLst>
                <a:path w="22901" h="24198" extrusionOk="0">
                  <a:moveTo>
                    <a:pt x="2504" y="1"/>
                  </a:moveTo>
                  <a:cubicBezTo>
                    <a:pt x="2386" y="1"/>
                    <a:pt x="2268" y="8"/>
                    <a:pt x="2150" y="22"/>
                  </a:cubicBezTo>
                  <a:cubicBezTo>
                    <a:pt x="1121" y="150"/>
                    <a:pt x="152" y="975"/>
                    <a:pt x="77" y="2021"/>
                  </a:cubicBezTo>
                  <a:cubicBezTo>
                    <a:pt x="1" y="3070"/>
                    <a:pt x="771" y="3979"/>
                    <a:pt x="1554" y="4674"/>
                  </a:cubicBezTo>
                  <a:cubicBezTo>
                    <a:pt x="2717" y="5706"/>
                    <a:pt x="4027" y="6566"/>
                    <a:pt x="5430" y="7221"/>
                  </a:cubicBezTo>
                  <a:cubicBezTo>
                    <a:pt x="5683" y="7339"/>
                    <a:pt x="5957" y="7467"/>
                    <a:pt x="6091" y="7715"/>
                  </a:cubicBezTo>
                  <a:cubicBezTo>
                    <a:pt x="6331" y="8160"/>
                    <a:pt x="5968" y="8712"/>
                    <a:pt x="5529" y="8953"/>
                  </a:cubicBezTo>
                  <a:cubicBezTo>
                    <a:pt x="5031" y="9226"/>
                    <a:pt x="4447" y="9276"/>
                    <a:pt x="3905" y="9442"/>
                  </a:cubicBezTo>
                  <a:cubicBezTo>
                    <a:pt x="3363" y="9608"/>
                    <a:pt x="2807" y="9962"/>
                    <a:pt x="2693" y="10524"/>
                  </a:cubicBezTo>
                  <a:cubicBezTo>
                    <a:pt x="2534" y="11302"/>
                    <a:pt x="3280" y="11954"/>
                    <a:pt x="3969" y="12343"/>
                  </a:cubicBezTo>
                  <a:cubicBezTo>
                    <a:pt x="5347" y="13124"/>
                    <a:pt x="6858" y="13663"/>
                    <a:pt x="8413" y="13932"/>
                  </a:cubicBezTo>
                  <a:cubicBezTo>
                    <a:pt x="8970" y="14028"/>
                    <a:pt x="9550" y="14096"/>
                    <a:pt x="10039" y="14386"/>
                  </a:cubicBezTo>
                  <a:cubicBezTo>
                    <a:pt x="10527" y="14676"/>
                    <a:pt x="10898" y="15269"/>
                    <a:pt x="10734" y="15816"/>
                  </a:cubicBezTo>
                  <a:cubicBezTo>
                    <a:pt x="10572" y="16361"/>
                    <a:pt x="9953" y="16640"/>
                    <a:pt x="9388" y="16640"/>
                  </a:cubicBezTo>
                  <a:cubicBezTo>
                    <a:pt x="9385" y="16640"/>
                    <a:pt x="9383" y="16640"/>
                    <a:pt x="9380" y="16640"/>
                  </a:cubicBezTo>
                  <a:cubicBezTo>
                    <a:pt x="8814" y="16639"/>
                    <a:pt x="8270" y="16430"/>
                    <a:pt x="7712" y="16329"/>
                  </a:cubicBezTo>
                  <a:cubicBezTo>
                    <a:pt x="7515" y="16293"/>
                    <a:pt x="7310" y="16274"/>
                    <a:pt x="7104" y="16274"/>
                  </a:cubicBezTo>
                  <a:cubicBezTo>
                    <a:pt x="6224" y="16274"/>
                    <a:pt x="5331" y="16616"/>
                    <a:pt x="4949" y="17392"/>
                  </a:cubicBezTo>
                  <a:cubicBezTo>
                    <a:pt x="4639" y="18023"/>
                    <a:pt x="4743" y="18802"/>
                    <a:pt x="5071" y="19425"/>
                  </a:cubicBezTo>
                  <a:cubicBezTo>
                    <a:pt x="5400" y="20049"/>
                    <a:pt x="5925" y="20541"/>
                    <a:pt x="6468" y="20985"/>
                  </a:cubicBezTo>
                  <a:cubicBezTo>
                    <a:pt x="8368" y="22536"/>
                    <a:pt x="10641" y="23649"/>
                    <a:pt x="13049" y="24022"/>
                  </a:cubicBezTo>
                  <a:cubicBezTo>
                    <a:pt x="13772" y="24134"/>
                    <a:pt x="14470" y="24197"/>
                    <a:pt x="15151" y="24197"/>
                  </a:cubicBezTo>
                  <a:cubicBezTo>
                    <a:pt x="16737" y="24197"/>
                    <a:pt x="18226" y="23855"/>
                    <a:pt x="19696" y="22992"/>
                  </a:cubicBezTo>
                  <a:cubicBezTo>
                    <a:pt x="22901" y="19758"/>
                    <a:pt x="22867" y="14845"/>
                    <a:pt x="21941" y="10591"/>
                  </a:cubicBezTo>
                  <a:cubicBezTo>
                    <a:pt x="21787" y="9881"/>
                    <a:pt x="21728" y="9113"/>
                    <a:pt x="21274" y="8548"/>
                  </a:cubicBezTo>
                  <a:cubicBezTo>
                    <a:pt x="20970" y="8170"/>
                    <a:pt x="20479" y="7918"/>
                    <a:pt x="20012" y="7918"/>
                  </a:cubicBezTo>
                  <a:cubicBezTo>
                    <a:pt x="19782" y="7918"/>
                    <a:pt x="19558" y="7979"/>
                    <a:pt x="19364" y="8117"/>
                  </a:cubicBezTo>
                  <a:cubicBezTo>
                    <a:pt x="18879" y="8464"/>
                    <a:pt x="18760" y="9123"/>
                    <a:pt x="18557" y="9688"/>
                  </a:cubicBezTo>
                  <a:cubicBezTo>
                    <a:pt x="18285" y="10439"/>
                    <a:pt x="17800" y="11108"/>
                    <a:pt x="17173" y="11593"/>
                  </a:cubicBezTo>
                  <a:cubicBezTo>
                    <a:pt x="16852" y="11841"/>
                    <a:pt x="16455" y="12046"/>
                    <a:pt x="16062" y="12046"/>
                  </a:cubicBezTo>
                  <a:cubicBezTo>
                    <a:pt x="15950" y="12046"/>
                    <a:pt x="15839" y="12030"/>
                    <a:pt x="15730" y="11993"/>
                  </a:cubicBezTo>
                  <a:cubicBezTo>
                    <a:pt x="15052" y="11765"/>
                    <a:pt x="14824" y="10927"/>
                    <a:pt x="14699" y="10215"/>
                  </a:cubicBezTo>
                  <a:cubicBezTo>
                    <a:pt x="14466" y="8890"/>
                    <a:pt x="14233" y="7564"/>
                    <a:pt x="14000" y="6238"/>
                  </a:cubicBezTo>
                  <a:cubicBezTo>
                    <a:pt x="13875" y="5527"/>
                    <a:pt x="13745" y="4801"/>
                    <a:pt x="13401" y="4167"/>
                  </a:cubicBezTo>
                  <a:cubicBezTo>
                    <a:pt x="13058" y="3533"/>
                    <a:pt x="12455" y="2995"/>
                    <a:pt x="11745" y="2929"/>
                  </a:cubicBezTo>
                  <a:cubicBezTo>
                    <a:pt x="11705" y="2925"/>
                    <a:pt x="11665" y="2923"/>
                    <a:pt x="11626" y="2923"/>
                  </a:cubicBezTo>
                  <a:cubicBezTo>
                    <a:pt x="10951" y="2923"/>
                    <a:pt x="10268" y="3445"/>
                    <a:pt x="10253" y="4126"/>
                  </a:cubicBezTo>
                  <a:cubicBezTo>
                    <a:pt x="10246" y="4426"/>
                    <a:pt x="10360" y="4716"/>
                    <a:pt x="10394" y="5015"/>
                  </a:cubicBezTo>
                  <a:cubicBezTo>
                    <a:pt x="10428" y="5314"/>
                    <a:pt x="10350" y="5665"/>
                    <a:pt x="10085" y="5798"/>
                  </a:cubicBezTo>
                  <a:cubicBezTo>
                    <a:pt x="10012" y="5835"/>
                    <a:pt x="9935" y="5851"/>
                    <a:pt x="9857" y="5851"/>
                  </a:cubicBezTo>
                  <a:cubicBezTo>
                    <a:pt x="9648" y="5851"/>
                    <a:pt x="9428" y="5737"/>
                    <a:pt x="9246" y="5614"/>
                  </a:cubicBezTo>
                  <a:cubicBezTo>
                    <a:pt x="8381" y="5031"/>
                    <a:pt x="7715" y="4197"/>
                    <a:pt x="7083" y="3362"/>
                  </a:cubicBezTo>
                  <a:cubicBezTo>
                    <a:pt x="6450" y="2528"/>
                    <a:pt x="5827" y="1669"/>
                    <a:pt x="5020" y="1008"/>
                  </a:cubicBezTo>
                  <a:cubicBezTo>
                    <a:pt x="4304" y="422"/>
                    <a:pt x="3412" y="1"/>
                    <a:pt x="2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0"/>
            <p:cNvSpPr/>
            <p:nvPr/>
          </p:nvSpPr>
          <p:spPr>
            <a:xfrm>
              <a:off x="4375300" y="3717075"/>
              <a:ext cx="485175" cy="633050"/>
            </a:xfrm>
            <a:custGeom>
              <a:avLst/>
              <a:gdLst/>
              <a:ahLst/>
              <a:cxnLst/>
              <a:rect l="l" t="t" r="r" b="b"/>
              <a:pathLst>
                <a:path w="19407" h="25322" extrusionOk="0">
                  <a:moveTo>
                    <a:pt x="2" y="1"/>
                  </a:moveTo>
                  <a:cubicBezTo>
                    <a:pt x="2" y="1"/>
                    <a:pt x="2" y="1"/>
                    <a:pt x="2" y="1"/>
                  </a:cubicBezTo>
                  <a:cubicBezTo>
                    <a:pt x="1" y="2"/>
                    <a:pt x="28" y="21"/>
                    <a:pt x="83" y="56"/>
                  </a:cubicBezTo>
                  <a:cubicBezTo>
                    <a:pt x="144" y="92"/>
                    <a:pt x="225" y="142"/>
                    <a:pt x="328" y="205"/>
                  </a:cubicBezTo>
                  <a:cubicBezTo>
                    <a:pt x="545" y="336"/>
                    <a:pt x="863" y="529"/>
                    <a:pt x="1267" y="787"/>
                  </a:cubicBezTo>
                  <a:cubicBezTo>
                    <a:pt x="2074" y="1304"/>
                    <a:pt x="3220" y="2094"/>
                    <a:pt x="4514" y="3223"/>
                  </a:cubicBezTo>
                  <a:cubicBezTo>
                    <a:pt x="5163" y="3785"/>
                    <a:pt x="5848" y="4431"/>
                    <a:pt x="6571" y="5136"/>
                  </a:cubicBezTo>
                  <a:cubicBezTo>
                    <a:pt x="7293" y="5845"/>
                    <a:pt x="8060" y="6606"/>
                    <a:pt x="8836" y="7436"/>
                  </a:cubicBezTo>
                  <a:cubicBezTo>
                    <a:pt x="9611" y="8267"/>
                    <a:pt x="10401" y="9164"/>
                    <a:pt x="11142" y="10154"/>
                  </a:cubicBezTo>
                  <a:cubicBezTo>
                    <a:pt x="11515" y="10648"/>
                    <a:pt x="11862" y="11172"/>
                    <a:pt x="12218" y="11705"/>
                  </a:cubicBezTo>
                  <a:cubicBezTo>
                    <a:pt x="12570" y="12239"/>
                    <a:pt x="12929" y="12782"/>
                    <a:pt x="13292" y="13330"/>
                  </a:cubicBezTo>
                  <a:cubicBezTo>
                    <a:pt x="14736" y="15529"/>
                    <a:pt x="16044" y="17670"/>
                    <a:pt x="17070" y="19706"/>
                  </a:cubicBezTo>
                  <a:cubicBezTo>
                    <a:pt x="18100" y="21740"/>
                    <a:pt x="18842" y="23664"/>
                    <a:pt x="19316" y="25322"/>
                  </a:cubicBezTo>
                  <a:lnTo>
                    <a:pt x="19406" y="25295"/>
                  </a:lnTo>
                  <a:cubicBezTo>
                    <a:pt x="18942" y="23629"/>
                    <a:pt x="18206" y="21694"/>
                    <a:pt x="17179" y="19651"/>
                  </a:cubicBezTo>
                  <a:cubicBezTo>
                    <a:pt x="16155" y="17606"/>
                    <a:pt x="14848" y="15457"/>
                    <a:pt x="13402" y="13257"/>
                  </a:cubicBezTo>
                  <a:cubicBezTo>
                    <a:pt x="13039" y="12707"/>
                    <a:pt x="12680" y="12165"/>
                    <a:pt x="12327" y="11631"/>
                  </a:cubicBezTo>
                  <a:cubicBezTo>
                    <a:pt x="11972" y="11098"/>
                    <a:pt x="11621" y="10570"/>
                    <a:pt x="11246" y="10075"/>
                  </a:cubicBezTo>
                  <a:cubicBezTo>
                    <a:pt x="10498" y="9080"/>
                    <a:pt x="9705" y="8181"/>
                    <a:pt x="8924" y="7352"/>
                  </a:cubicBezTo>
                  <a:cubicBezTo>
                    <a:pt x="8144" y="6521"/>
                    <a:pt x="7373" y="5762"/>
                    <a:pt x="6647" y="5057"/>
                  </a:cubicBezTo>
                  <a:cubicBezTo>
                    <a:pt x="5920" y="4353"/>
                    <a:pt x="5229" y="3710"/>
                    <a:pt x="4575" y="3151"/>
                  </a:cubicBezTo>
                  <a:cubicBezTo>
                    <a:pt x="3269" y="2026"/>
                    <a:pt x="2110" y="1247"/>
                    <a:pt x="1294" y="744"/>
                  </a:cubicBezTo>
                  <a:cubicBezTo>
                    <a:pt x="885" y="490"/>
                    <a:pt x="562" y="305"/>
                    <a:pt x="341" y="181"/>
                  </a:cubicBezTo>
                  <a:cubicBezTo>
                    <a:pt x="236" y="124"/>
                    <a:pt x="153" y="77"/>
                    <a:pt x="90" y="43"/>
                  </a:cubicBezTo>
                  <a:cubicBezTo>
                    <a:pt x="35" y="15"/>
                    <a:pt x="6" y="1"/>
                    <a:pt x="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0"/>
            <p:cNvSpPr/>
            <p:nvPr/>
          </p:nvSpPr>
          <p:spPr>
            <a:xfrm>
              <a:off x="4644075" y="3768800"/>
              <a:ext cx="11825" cy="200200"/>
            </a:xfrm>
            <a:custGeom>
              <a:avLst/>
              <a:gdLst/>
              <a:ahLst/>
              <a:cxnLst/>
              <a:rect l="l" t="t" r="r" b="b"/>
              <a:pathLst>
                <a:path w="473" h="8008" extrusionOk="0">
                  <a:moveTo>
                    <a:pt x="70" y="1"/>
                  </a:moveTo>
                  <a:cubicBezTo>
                    <a:pt x="61" y="1"/>
                    <a:pt x="49" y="113"/>
                    <a:pt x="35" y="315"/>
                  </a:cubicBezTo>
                  <a:cubicBezTo>
                    <a:pt x="19" y="518"/>
                    <a:pt x="10" y="812"/>
                    <a:pt x="8" y="1175"/>
                  </a:cubicBezTo>
                  <a:cubicBezTo>
                    <a:pt x="1" y="1903"/>
                    <a:pt x="45" y="2907"/>
                    <a:pt x="131" y="4011"/>
                  </a:cubicBezTo>
                  <a:cubicBezTo>
                    <a:pt x="217" y="5100"/>
                    <a:pt x="296" y="6084"/>
                    <a:pt x="356" y="6837"/>
                  </a:cubicBezTo>
                  <a:cubicBezTo>
                    <a:pt x="381" y="7177"/>
                    <a:pt x="402" y="7464"/>
                    <a:pt x="419" y="7693"/>
                  </a:cubicBezTo>
                  <a:cubicBezTo>
                    <a:pt x="435" y="7896"/>
                    <a:pt x="447" y="8008"/>
                    <a:pt x="456" y="8008"/>
                  </a:cubicBezTo>
                  <a:cubicBezTo>
                    <a:pt x="465" y="8008"/>
                    <a:pt x="470" y="7895"/>
                    <a:pt x="470" y="7692"/>
                  </a:cubicBezTo>
                  <a:cubicBezTo>
                    <a:pt x="472" y="7489"/>
                    <a:pt x="464" y="7195"/>
                    <a:pt x="450" y="6832"/>
                  </a:cubicBezTo>
                  <a:cubicBezTo>
                    <a:pt x="421" y="6106"/>
                    <a:pt x="348" y="5105"/>
                    <a:pt x="263" y="4002"/>
                  </a:cubicBezTo>
                  <a:cubicBezTo>
                    <a:pt x="178" y="2898"/>
                    <a:pt x="119" y="1899"/>
                    <a:pt x="101" y="1174"/>
                  </a:cubicBezTo>
                  <a:cubicBezTo>
                    <a:pt x="91" y="813"/>
                    <a:pt x="87" y="520"/>
                    <a:pt x="86" y="317"/>
                  </a:cubicBezTo>
                  <a:cubicBezTo>
                    <a:pt x="84" y="115"/>
                    <a:pt x="79" y="2"/>
                    <a:pt x="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0"/>
            <p:cNvSpPr/>
            <p:nvPr/>
          </p:nvSpPr>
          <p:spPr>
            <a:xfrm>
              <a:off x="4419275" y="3959400"/>
              <a:ext cx="236250" cy="9700"/>
            </a:xfrm>
            <a:custGeom>
              <a:avLst/>
              <a:gdLst/>
              <a:ahLst/>
              <a:cxnLst/>
              <a:rect l="l" t="t" r="r" b="b"/>
              <a:pathLst>
                <a:path w="9450" h="388" extrusionOk="0">
                  <a:moveTo>
                    <a:pt x="4495" y="1"/>
                  </a:moveTo>
                  <a:cubicBezTo>
                    <a:pt x="3277" y="1"/>
                    <a:pt x="2179" y="59"/>
                    <a:pt x="1375" y="140"/>
                  </a:cubicBezTo>
                  <a:cubicBezTo>
                    <a:pt x="948" y="180"/>
                    <a:pt x="604" y="227"/>
                    <a:pt x="367" y="266"/>
                  </a:cubicBezTo>
                  <a:cubicBezTo>
                    <a:pt x="130" y="305"/>
                    <a:pt x="0" y="331"/>
                    <a:pt x="2" y="340"/>
                  </a:cubicBezTo>
                  <a:cubicBezTo>
                    <a:pt x="2" y="343"/>
                    <a:pt x="12" y="344"/>
                    <a:pt x="31" y="344"/>
                  </a:cubicBezTo>
                  <a:cubicBezTo>
                    <a:pt x="82" y="344"/>
                    <a:pt x="200" y="335"/>
                    <a:pt x="374" y="317"/>
                  </a:cubicBezTo>
                  <a:cubicBezTo>
                    <a:pt x="612" y="295"/>
                    <a:pt x="957" y="262"/>
                    <a:pt x="1383" y="234"/>
                  </a:cubicBezTo>
                  <a:cubicBezTo>
                    <a:pt x="2171" y="177"/>
                    <a:pt x="3239" y="135"/>
                    <a:pt x="4425" y="135"/>
                  </a:cubicBezTo>
                  <a:cubicBezTo>
                    <a:pt x="4524" y="135"/>
                    <a:pt x="4623" y="135"/>
                    <a:pt x="4724" y="136"/>
                  </a:cubicBezTo>
                  <a:cubicBezTo>
                    <a:pt x="6030" y="146"/>
                    <a:pt x="7211" y="206"/>
                    <a:pt x="8065" y="274"/>
                  </a:cubicBezTo>
                  <a:cubicBezTo>
                    <a:pt x="8492" y="304"/>
                    <a:pt x="8837" y="339"/>
                    <a:pt x="9076" y="361"/>
                  </a:cubicBezTo>
                  <a:cubicBezTo>
                    <a:pt x="9251" y="378"/>
                    <a:pt x="9369" y="387"/>
                    <a:pt x="9420" y="387"/>
                  </a:cubicBezTo>
                  <a:cubicBezTo>
                    <a:pt x="9438" y="387"/>
                    <a:pt x="9448" y="386"/>
                    <a:pt x="9448" y="384"/>
                  </a:cubicBezTo>
                  <a:cubicBezTo>
                    <a:pt x="9449" y="374"/>
                    <a:pt x="9319" y="349"/>
                    <a:pt x="9082" y="309"/>
                  </a:cubicBezTo>
                  <a:cubicBezTo>
                    <a:pt x="8845" y="271"/>
                    <a:pt x="8500" y="222"/>
                    <a:pt x="8073" y="178"/>
                  </a:cubicBezTo>
                  <a:cubicBezTo>
                    <a:pt x="7219" y="87"/>
                    <a:pt x="6034" y="12"/>
                    <a:pt x="4724" y="1"/>
                  </a:cubicBezTo>
                  <a:cubicBezTo>
                    <a:pt x="4647" y="1"/>
                    <a:pt x="4571" y="1"/>
                    <a:pt x="44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0"/>
            <p:cNvSpPr/>
            <p:nvPr/>
          </p:nvSpPr>
          <p:spPr>
            <a:xfrm>
              <a:off x="4801075" y="3892000"/>
              <a:ext cx="62100" cy="312675"/>
            </a:xfrm>
            <a:custGeom>
              <a:avLst/>
              <a:gdLst/>
              <a:ahLst/>
              <a:cxnLst/>
              <a:rect l="l" t="t" r="r" b="b"/>
              <a:pathLst>
                <a:path w="2484" h="12507" extrusionOk="0">
                  <a:moveTo>
                    <a:pt x="2479" y="1"/>
                  </a:moveTo>
                  <a:cubicBezTo>
                    <a:pt x="2474" y="1"/>
                    <a:pt x="2460" y="43"/>
                    <a:pt x="2436" y="124"/>
                  </a:cubicBezTo>
                  <a:cubicBezTo>
                    <a:pt x="2411" y="221"/>
                    <a:pt x="2379" y="339"/>
                    <a:pt x="2340" y="483"/>
                  </a:cubicBezTo>
                  <a:cubicBezTo>
                    <a:pt x="2258" y="795"/>
                    <a:pt x="2152" y="1250"/>
                    <a:pt x="2027" y="1813"/>
                  </a:cubicBezTo>
                  <a:cubicBezTo>
                    <a:pt x="1777" y="2940"/>
                    <a:pt x="1480" y="4507"/>
                    <a:pt x="1176" y="6241"/>
                  </a:cubicBezTo>
                  <a:cubicBezTo>
                    <a:pt x="872" y="7976"/>
                    <a:pt x="591" y="9543"/>
                    <a:pt x="365" y="10674"/>
                  </a:cubicBezTo>
                  <a:cubicBezTo>
                    <a:pt x="253" y="11224"/>
                    <a:pt x="161" y="11677"/>
                    <a:pt x="93" y="12013"/>
                  </a:cubicBezTo>
                  <a:cubicBezTo>
                    <a:pt x="64" y="12158"/>
                    <a:pt x="40" y="12278"/>
                    <a:pt x="21" y="12377"/>
                  </a:cubicBezTo>
                  <a:cubicBezTo>
                    <a:pt x="6" y="12461"/>
                    <a:pt x="0" y="12505"/>
                    <a:pt x="5" y="12506"/>
                  </a:cubicBezTo>
                  <a:cubicBezTo>
                    <a:pt x="5" y="12506"/>
                    <a:pt x="5" y="12506"/>
                    <a:pt x="5" y="12506"/>
                  </a:cubicBezTo>
                  <a:cubicBezTo>
                    <a:pt x="9" y="12506"/>
                    <a:pt x="24" y="12464"/>
                    <a:pt x="47" y="12384"/>
                  </a:cubicBezTo>
                  <a:cubicBezTo>
                    <a:pt x="73" y="12286"/>
                    <a:pt x="105" y="12168"/>
                    <a:pt x="143" y="12024"/>
                  </a:cubicBezTo>
                  <a:cubicBezTo>
                    <a:pt x="225" y="11712"/>
                    <a:pt x="332" y="11257"/>
                    <a:pt x="457" y="10694"/>
                  </a:cubicBezTo>
                  <a:cubicBezTo>
                    <a:pt x="707" y="9567"/>
                    <a:pt x="1003" y="8000"/>
                    <a:pt x="1307" y="6266"/>
                  </a:cubicBezTo>
                  <a:cubicBezTo>
                    <a:pt x="1611" y="4532"/>
                    <a:pt x="1892" y="2964"/>
                    <a:pt x="2119" y="1833"/>
                  </a:cubicBezTo>
                  <a:cubicBezTo>
                    <a:pt x="2230" y="1283"/>
                    <a:pt x="2323" y="831"/>
                    <a:pt x="2391" y="494"/>
                  </a:cubicBezTo>
                  <a:cubicBezTo>
                    <a:pt x="2420" y="349"/>
                    <a:pt x="2443" y="229"/>
                    <a:pt x="2462" y="130"/>
                  </a:cubicBezTo>
                  <a:cubicBezTo>
                    <a:pt x="2477" y="46"/>
                    <a:pt x="2483" y="2"/>
                    <a:pt x="2479" y="1"/>
                  </a:cubicBezTo>
                  <a:cubicBezTo>
                    <a:pt x="2479" y="1"/>
                    <a:pt x="2479" y="1"/>
                    <a:pt x="2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0"/>
            <p:cNvSpPr/>
            <p:nvPr/>
          </p:nvSpPr>
          <p:spPr>
            <a:xfrm>
              <a:off x="4479875" y="4162025"/>
              <a:ext cx="321350" cy="42725"/>
            </a:xfrm>
            <a:custGeom>
              <a:avLst/>
              <a:gdLst/>
              <a:ahLst/>
              <a:cxnLst/>
              <a:rect l="l" t="t" r="r" b="b"/>
              <a:pathLst>
                <a:path w="12854" h="1709" extrusionOk="0">
                  <a:moveTo>
                    <a:pt x="31" y="1"/>
                  </a:moveTo>
                  <a:cubicBezTo>
                    <a:pt x="11" y="1"/>
                    <a:pt x="1" y="2"/>
                    <a:pt x="1" y="4"/>
                  </a:cubicBezTo>
                  <a:cubicBezTo>
                    <a:pt x="0" y="9"/>
                    <a:pt x="45" y="18"/>
                    <a:pt x="130" y="32"/>
                  </a:cubicBezTo>
                  <a:cubicBezTo>
                    <a:pt x="231" y="46"/>
                    <a:pt x="355" y="64"/>
                    <a:pt x="504" y="85"/>
                  </a:cubicBezTo>
                  <a:cubicBezTo>
                    <a:pt x="849" y="132"/>
                    <a:pt x="1315" y="195"/>
                    <a:pt x="1881" y="270"/>
                  </a:cubicBezTo>
                  <a:cubicBezTo>
                    <a:pt x="3043" y="426"/>
                    <a:pt x="4646" y="660"/>
                    <a:pt x="6418" y="921"/>
                  </a:cubicBezTo>
                  <a:cubicBezTo>
                    <a:pt x="8189" y="1182"/>
                    <a:pt x="9796" y="1401"/>
                    <a:pt x="10961" y="1534"/>
                  </a:cubicBezTo>
                  <a:cubicBezTo>
                    <a:pt x="11545" y="1599"/>
                    <a:pt x="12017" y="1648"/>
                    <a:pt x="12344" y="1675"/>
                  </a:cubicBezTo>
                  <a:cubicBezTo>
                    <a:pt x="12495" y="1687"/>
                    <a:pt x="12619" y="1696"/>
                    <a:pt x="12721" y="1704"/>
                  </a:cubicBezTo>
                  <a:cubicBezTo>
                    <a:pt x="12768" y="1707"/>
                    <a:pt x="12802" y="1709"/>
                    <a:pt x="12824" y="1709"/>
                  </a:cubicBezTo>
                  <a:cubicBezTo>
                    <a:pt x="12843" y="1709"/>
                    <a:pt x="12853" y="1707"/>
                    <a:pt x="12853" y="1705"/>
                  </a:cubicBezTo>
                  <a:cubicBezTo>
                    <a:pt x="12853" y="1701"/>
                    <a:pt x="12808" y="1691"/>
                    <a:pt x="12723" y="1677"/>
                  </a:cubicBezTo>
                  <a:cubicBezTo>
                    <a:pt x="12623" y="1663"/>
                    <a:pt x="12499" y="1645"/>
                    <a:pt x="12349" y="1624"/>
                  </a:cubicBezTo>
                  <a:cubicBezTo>
                    <a:pt x="12004" y="1578"/>
                    <a:pt x="11539" y="1515"/>
                    <a:pt x="10973" y="1439"/>
                  </a:cubicBezTo>
                  <a:cubicBezTo>
                    <a:pt x="9811" y="1283"/>
                    <a:pt x="8207" y="1049"/>
                    <a:pt x="6436" y="788"/>
                  </a:cubicBezTo>
                  <a:cubicBezTo>
                    <a:pt x="4664" y="527"/>
                    <a:pt x="3058" y="308"/>
                    <a:pt x="1892" y="176"/>
                  </a:cubicBezTo>
                  <a:cubicBezTo>
                    <a:pt x="1309" y="110"/>
                    <a:pt x="837" y="61"/>
                    <a:pt x="510" y="34"/>
                  </a:cubicBezTo>
                  <a:cubicBezTo>
                    <a:pt x="359" y="22"/>
                    <a:pt x="234" y="13"/>
                    <a:pt x="133" y="5"/>
                  </a:cubicBezTo>
                  <a:cubicBezTo>
                    <a:pt x="88" y="2"/>
                    <a:pt x="54" y="1"/>
                    <a:pt x="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0"/>
            <p:cNvSpPr/>
            <p:nvPr/>
          </p:nvSpPr>
          <p:spPr>
            <a:xfrm>
              <a:off x="5706125" y="3248825"/>
              <a:ext cx="78075" cy="108175"/>
            </a:xfrm>
            <a:custGeom>
              <a:avLst/>
              <a:gdLst/>
              <a:ahLst/>
              <a:cxnLst/>
              <a:rect l="l" t="t" r="r" b="b"/>
              <a:pathLst>
                <a:path w="3123" h="4327" extrusionOk="0">
                  <a:moveTo>
                    <a:pt x="911" y="0"/>
                  </a:moveTo>
                  <a:cubicBezTo>
                    <a:pt x="836" y="0"/>
                    <a:pt x="761" y="10"/>
                    <a:pt x="687" y="32"/>
                  </a:cubicBezTo>
                  <a:cubicBezTo>
                    <a:pt x="360" y="128"/>
                    <a:pt x="133" y="446"/>
                    <a:pt x="66" y="781"/>
                  </a:cubicBezTo>
                  <a:cubicBezTo>
                    <a:pt x="0" y="1114"/>
                    <a:pt x="72" y="1462"/>
                    <a:pt x="183" y="1784"/>
                  </a:cubicBezTo>
                  <a:cubicBezTo>
                    <a:pt x="566" y="2888"/>
                    <a:pt x="1138" y="3887"/>
                    <a:pt x="2221" y="4327"/>
                  </a:cubicBezTo>
                  <a:cubicBezTo>
                    <a:pt x="2844" y="3844"/>
                    <a:pt x="3122" y="2988"/>
                    <a:pt x="2992" y="2210"/>
                  </a:cubicBezTo>
                  <a:cubicBezTo>
                    <a:pt x="2862" y="1433"/>
                    <a:pt x="2360" y="744"/>
                    <a:pt x="1710" y="299"/>
                  </a:cubicBezTo>
                  <a:cubicBezTo>
                    <a:pt x="1473" y="136"/>
                    <a:pt x="1191" y="0"/>
                    <a:pt x="911" y="0"/>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0"/>
            <p:cNvSpPr/>
            <p:nvPr/>
          </p:nvSpPr>
          <p:spPr>
            <a:xfrm>
              <a:off x="5785975" y="3370600"/>
              <a:ext cx="142500" cy="60300"/>
            </a:xfrm>
            <a:custGeom>
              <a:avLst/>
              <a:gdLst/>
              <a:ahLst/>
              <a:cxnLst/>
              <a:rect l="l" t="t" r="r" b="b"/>
              <a:pathLst>
                <a:path w="5700" h="2412" extrusionOk="0">
                  <a:moveTo>
                    <a:pt x="3562" y="1"/>
                  </a:moveTo>
                  <a:cubicBezTo>
                    <a:pt x="2281" y="1"/>
                    <a:pt x="997" y="478"/>
                    <a:pt x="49" y="1342"/>
                  </a:cubicBezTo>
                  <a:lnTo>
                    <a:pt x="1" y="1446"/>
                  </a:lnTo>
                  <a:cubicBezTo>
                    <a:pt x="779" y="2084"/>
                    <a:pt x="1786" y="2411"/>
                    <a:pt x="2791" y="2411"/>
                  </a:cubicBezTo>
                  <a:cubicBezTo>
                    <a:pt x="3548" y="2411"/>
                    <a:pt x="4304" y="2225"/>
                    <a:pt x="4959" y="1845"/>
                  </a:cubicBezTo>
                  <a:cubicBezTo>
                    <a:pt x="5326" y="1632"/>
                    <a:pt x="5700" y="1278"/>
                    <a:pt x="5632" y="860"/>
                  </a:cubicBezTo>
                  <a:cubicBezTo>
                    <a:pt x="5564" y="441"/>
                    <a:pt x="5100" y="224"/>
                    <a:pt x="4688" y="128"/>
                  </a:cubicBezTo>
                  <a:cubicBezTo>
                    <a:pt x="4319" y="42"/>
                    <a:pt x="3940" y="1"/>
                    <a:pt x="3562"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0"/>
            <p:cNvSpPr/>
            <p:nvPr/>
          </p:nvSpPr>
          <p:spPr>
            <a:xfrm>
              <a:off x="5822600" y="3183850"/>
              <a:ext cx="138900" cy="150325"/>
            </a:xfrm>
            <a:custGeom>
              <a:avLst/>
              <a:gdLst/>
              <a:ahLst/>
              <a:cxnLst/>
              <a:rect l="l" t="t" r="r" b="b"/>
              <a:pathLst>
                <a:path w="5556" h="6013" extrusionOk="0">
                  <a:moveTo>
                    <a:pt x="3918" y="1"/>
                  </a:moveTo>
                  <a:cubicBezTo>
                    <a:pt x="3413" y="1"/>
                    <a:pt x="2906" y="162"/>
                    <a:pt x="2472" y="427"/>
                  </a:cubicBezTo>
                  <a:cubicBezTo>
                    <a:pt x="1869" y="794"/>
                    <a:pt x="1398" y="1346"/>
                    <a:pt x="1021" y="1943"/>
                  </a:cubicBezTo>
                  <a:cubicBezTo>
                    <a:pt x="290" y="3097"/>
                    <a:pt x="33" y="4648"/>
                    <a:pt x="0" y="6012"/>
                  </a:cubicBezTo>
                  <a:cubicBezTo>
                    <a:pt x="1516" y="5951"/>
                    <a:pt x="2811" y="4760"/>
                    <a:pt x="3430" y="4115"/>
                  </a:cubicBezTo>
                  <a:cubicBezTo>
                    <a:pt x="4408" y="3094"/>
                    <a:pt x="5556" y="656"/>
                    <a:pt x="4501" y="78"/>
                  </a:cubicBezTo>
                  <a:cubicBezTo>
                    <a:pt x="4310" y="25"/>
                    <a:pt x="4114" y="1"/>
                    <a:pt x="3918"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0"/>
            <p:cNvSpPr/>
            <p:nvPr/>
          </p:nvSpPr>
          <p:spPr>
            <a:xfrm>
              <a:off x="5729875" y="3293525"/>
              <a:ext cx="35450" cy="162175"/>
            </a:xfrm>
            <a:custGeom>
              <a:avLst/>
              <a:gdLst/>
              <a:ahLst/>
              <a:cxnLst/>
              <a:rect l="l" t="t" r="r" b="b"/>
              <a:pathLst>
                <a:path w="1418" h="6487" extrusionOk="0">
                  <a:moveTo>
                    <a:pt x="491" y="1"/>
                  </a:moveTo>
                  <a:cubicBezTo>
                    <a:pt x="490" y="1"/>
                    <a:pt x="490" y="1"/>
                    <a:pt x="490" y="1"/>
                  </a:cubicBezTo>
                  <a:cubicBezTo>
                    <a:pt x="464" y="19"/>
                    <a:pt x="732" y="336"/>
                    <a:pt x="942" y="953"/>
                  </a:cubicBezTo>
                  <a:cubicBezTo>
                    <a:pt x="1158" y="1562"/>
                    <a:pt x="1263" y="2478"/>
                    <a:pt x="1083" y="3455"/>
                  </a:cubicBezTo>
                  <a:cubicBezTo>
                    <a:pt x="901" y="4432"/>
                    <a:pt x="540" y="5270"/>
                    <a:pt x="281" y="5870"/>
                  </a:cubicBezTo>
                  <a:lnTo>
                    <a:pt x="1" y="6487"/>
                  </a:lnTo>
                  <a:cubicBezTo>
                    <a:pt x="90" y="6325"/>
                    <a:pt x="235" y="6212"/>
                    <a:pt x="380" y="5916"/>
                  </a:cubicBezTo>
                  <a:cubicBezTo>
                    <a:pt x="664" y="5324"/>
                    <a:pt x="1047" y="4483"/>
                    <a:pt x="1233" y="3482"/>
                  </a:cubicBezTo>
                  <a:cubicBezTo>
                    <a:pt x="1418" y="2480"/>
                    <a:pt x="1292" y="1534"/>
                    <a:pt x="1043" y="916"/>
                  </a:cubicBezTo>
                  <a:cubicBezTo>
                    <a:pt x="922" y="605"/>
                    <a:pt x="787" y="371"/>
                    <a:pt x="678" y="220"/>
                  </a:cubicBezTo>
                  <a:cubicBezTo>
                    <a:pt x="572" y="74"/>
                    <a:pt x="502" y="1"/>
                    <a:pt x="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0"/>
            <p:cNvSpPr/>
            <p:nvPr/>
          </p:nvSpPr>
          <p:spPr>
            <a:xfrm>
              <a:off x="5728325" y="3230250"/>
              <a:ext cx="181025" cy="225925"/>
            </a:xfrm>
            <a:custGeom>
              <a:avLst/>
              <a:gdLst/>
              <a:ahLst/>
              <a:cxnLst/>
              <a:rect l="l" t="t" r="r" b="b"/>
              <a:pathLst>
                <a:path w="7241" h="9037" extrusionOk="0">
                  <a:moveTo>
                    <a:pt x="7232" y="1"/>
                  </a:moveTo>
                  <a:cubicBezTo>
                    <a:pt x="7219" y="1"/>
                    <a:pt x="7103" y="121"/>
                    <a:pt x="6903" y="340"/>
                  </a:cubicBezTo>
                  <a:cubicBezTo>
                    <a:pt x="6697" y="564"/>
                    <a:pt x="6405" y="894"/>
                    <a:pt x="6049" y="1305"/>
                  </a:cubicBezTo>
                  <a:cubicBezTo>
                    <a:pt x="5337" y="2127"/>
                    <a:pt x="4371" y="3280"/>
                    <a:pt x="3336" y="4578"/>
                  </a:cubicBezTo>
                  <a:cubicBezTo>
                    <a:pt x="2302" y="5876"/>
                    <a:pt x="1394" y="7075"/>
                    <a:pt x="752" y="7954"/>
                  </a:cubicBezTo>
                  <a:cubicBezTo>
                    <a:pt x="430" y="8392"/>
                    <a:pt x="174" y="8750"/>
                    <a:pt x="1" y="9000"/>
                  </a:cubicBezTo>
                  <a:lnTo>
                    <a:pt x="49" y="9036"/>
                  </a:lnTo>
                  <a:cubicBezTo>
                    <a:pt x="251" y="8774"/>
                    <a:pt x="518" y="8432"/>
                    <a:pt x="838" y="8018"/>
                  </a:cubicBezTo>
                  <a:cubicBezTo>
                    <a:pt x="1502" y="7157"/>
                    <a:pt x="2422" y="5971"/>
                    <a:pt x="3456" y="4673"/>
                  </a:cubicBezTo>
                  <a:cubicBezTo>
                    <a:pt x="4490" y="3377"/>
                    <a:pt x="5441" y="2214"/>
                    <a:pt x="6132" y="1374"/>
                  </a:cubicBezTo>
                  <a:cubicBezTo>
                    <a:pt x="6464" y="970"/>
                    <a:pt x="6738" y="635"/>
                    <a:pt x="6948" y="378"/>
                  </a:cubicBezTo>
                  <a:cubicBezTo>
                    <a:pt x="7140" y="142"/>
                    <a:pt x="7241" y="8"/>
                    <a:pt x="7233" y="1"/>
                  </a:cubicBezTo>
                  <a:cubicBezTo>
                    <a:pt x="7233" y="1"/>
                    <a:pt x="7233" y="1"/>
                    <a:pt x="7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0"/>
            <p:cNvSpPr/>
            <p:nvPr/>
          </p:nvSpPr>
          <p:spPr>
            <a:xfrm>
              <a:off x="5727775" y="3391250"/>
              <a:ext cx="151800" cy="64050"/>
            </a:xfrm>
            <a:custGeom>
              <a:avLst/>
              <a:gdLst/>
              <a:ahLst/>
              <a:cxnLst/>
              <a:rect l="l" t="t" r="r" b="b"/>
              <a:pathLst>
                <a:path w="6072" h="2562" extrusionOk="0">
                  <a:moveTo>
                    <a:pt x="4736" y="0"/>
                  </a:moveTo>
                  <a:cubicBezTo>
                    <a:pt x="4497" y="0"/>
                    <a:pt x="4232" y="18"/>
                    <a:pt x="3951" y="54"/>
                  </a:cubicBezTo>
                  <a:cubicBezTo>
                    <a:pt x="3536" y="117"/>
                    <a:pt x="3084" y="226"/>
                    <a:pt x="2630" y="399"/>
                  </a:cubicBezTo>
                  <a:cubicBezTo>
                    <a:pt x="2179" y="578"/>
                    <a:pt x="1772" y="804"/>
                    <a:pt x="1423" y="1038"/>
                  </a:cubicBezTo>
                  <a:cubicBezTo>
                    <a:pt x="1079" y="1280"/>
                    <a:pt x="790" y="1527"/>
                    <a:pt x="574" y="1759"/>
                  </a:cubicBezTo>
                  <a:cubicBezTo>
                    <a:pt x="459" y="1869"/>
                    <a:pt x="372" y="1984"/>
                    <a:pt x="292" y="2080"/>
                  </a:cubicBezTo>
                  <a:cubicBezTo>
                    <a:pt x="209" y="2175"/>
                    <a:pt x="147" y="2264"/>
                    <a:pt x="99" y="2339"/>
                  </a:cubicBezTo>
                  <a:cubicBezTo>
                    <a:pt x="0" y="2485"/>
                    <a:pt x="14" y="2554"/>
                    <a:pt x="23" y="2560"/>
                  </a:cubicBezTo>
                  <a:cubicBezTo>
                    <a:pt x="24" y="2561"/>
                    <a:pt x="24" y="2561"/>
                    <a:pt x="25" y="2561"/>
                  </a:cubicBezTo>
                  <a:cubicBezTo>
                    <a:pt x="56" y="2561"/>
                    <a:pt x="214" y="2256"/>
                    <a:pt x="651" y="1836"/>
                  </a:cubicBezTo>
                  <a:cubicBezTo>
                    <a:pt x="872" y="1617"/>
                    <a:pt x="1162" y="1385"/>
                    <a:pt x="1502" y="1155"/>
                  </a:cubicBezTo>
                  <a:cubicBezTo>
                    <a:pt x="1847" y="932"/>
                    <a:pt x="2245" y="716"/>
                    <a:pt x="2686" y="542"/>
                  </a:cubicBezTo>
                  <a:cubicBezTo>
                    <a:pt x="3129" y="372"/>
                    <a:pt x="3568" y="262"/>
                    <a:pt x="3972" y="194"/>
                  </a:cubicBezTo>
                  <a:cubicBezTo>
                    <a:pt x="4317" y="143"/>
                    <a:pt x="4637" y="118"/>
                    <a:pt x="4916" y="118"/>
                  </a:cubicBezTo>
                  <a:cubicBezTo>
                    <a:pt x="4966" y="118"/>
                    <a:pt x="5013" y="118"/>
                    <a:pt x="5060" y="120"/>
                  </a:cubicBezTo>
                  <a:cubicBezTo>
                    <a:pt x="5597" y="134"/>
                    <a:pt x="5955" y="204"/>
                    <a:pt x="6046" y="204"/>
                  </a:cubicBezTo>
                  <a:cubicBezTo>
                    <a:pt x="6061" y="204"/>
                    <a:pt x="6068" y="203"/>
                    <a:pt x="6069" y="199"/>
                  </a:cubicBezTo>
                  <a:cubicBezTo>
                    <a:pt x="6072" y="188"/>
                    <a:pt x="5979" y="160"/>
                    <a:pt x="5806" y="118"/>
                  </a:cubicBezTo>
                  <a:cubicBezTo>
                    <a:pt x="5721" y="96"/>
                    <a:pt x="5615" y="72"/>
                    <a:pt x="5490" y="58"/>
                  </a:cubicBezTo>
                  <a:cubicBezTo>
                    <a:pt x="5366" y="42"/>
                    <a:pt x="5223" y="15"/>
                    <a:pt x="5064" y="13"/>
                  </a:cubicBezTo>
                  <a:cubicBezTo>
                    <a:pt x="4961" y="4"/>
                    <a:pt x="4852" y="0"/>
                    <a:pt x="4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0"/>
            <p:cNvSpPr/>
            <p:nvPr/>
          </p:nvSpPr>
          <p:spPr>
            <a:xfrm>
              <a:off x="4764675" y="3009375"/>
              <a:ext cx="976450" cy="2042775"/>
            </a:xfrm>
            <a:custGeom>
              <a:avLst/>
              <a:gdLst/>
              <a:ahLst/>
              <a:cxnLst/>
              <a:rect l="l" t="t" r="r" b="b"/>
              <a:pathLst>
                <a:path w="39058" h="81711" extrusionOk="0">
                  <a:moveTo>
                    <a:pt x="6187" y="1"/>
                  </a:moveTo>
                  <a:cubicBezTo>
                    <a:pt x="2953" y="1"/>
                    <a:pt x="323" y="2689"/>
                    <a:pt x="309" y="6016"/>
                  </a:cubicBezTo>
                  <a:lnTo>
                    <a:pt x="15" y="75522"/>
                  </a:lnTo>
                  <a:cubicBezTo>
                    <a:pt x="1" y="78856"/>
                    <a:pt x="2619" y="81571"/>
                    <a:pt x="5864" y="81586"/>
                  </a:cubicBezTo>
                  <a:lnTo>
                    <a:pt x="32844" y="81711"/>
                  </a:lnTo>
                  <a:cubicBezTo>
                    <a:pt x="32853" y="81711"/>
                    <a:pt x="32862" y="81711"/>
                    <a:pt x="32871" y="81711"/>
                  </a:cubicBezTo>
                  <a:cubicBezTo>
                    <a:pt x="36106" y="81711"/>
                    <a:pt x="38736" y="79023"/>
                    <a:pt x="38749" y="75696"/>
                  </a:cubicBezTo>
                  <a:lnTo>
                    <a:pt x="39044" y="6190"/>
                  </a:lnTo>
                  <a:cubicBezTo>
                    <a:pt x="39058" y="2855"/>
                    <a:pt x="36439" y="140"/>
                    <a:pt x="33195" y="126"/>
                  </a:cubicBezTo>
                  <a:lnTo>
                    <a:pt x="6214" y="1"/>
                  </a:lnTo>
                  <a:cubicBezTo>
                    <a:pt x="6205" y="1"/>
                    <a:pt x="6196" y="1"/>
                    <a:pt x="6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0"/>
            <p:cNvSpPr/>
            <p:nvPr/>
          </p:nvSpPr>
          <p:spPr>
            <a:xfrm>
              <a:off x="5657525" y="4581875"/>
              <a:ext cx="29750" cy="29725"/>
            </a:xfrm>
            <a:custGeom>
              <a:avLst/>
              <a:gdLst/>
              <a:ahLst/>
              <a:cxnLst/>
              <a:rect l="l" t="t" r="r" b="b"/>
              <a:pathLst>
                <a:path w="1190" h="1189" extrusionOk="0">
                  <a:moveTo>
                    <a:pt x="595" y="1"/>
                  </a:moveTo>
                  <a:cubicBezTo>
                    <a:pt x="267" y="1"/>
                    <a:pt x="0" y="267"/>
                    <a:pt x="0" y="595"/>
                  </a:cubicBezTo>
                  <a:cubicBezTo>
                    <a:pt x="0" y="923"/>
                    <a:pt x="267" y="1189"/>
                    <a:pt x="595" y="1189"/>
                  </a:cubicBezTo>
                  <a:cubicBezTo>
                    <a:pt x="923" y="1189"/>
                    <a:pt x="1190" y="923"/>
                    <a:pt x="1190" y="595"/>
                  </a:cubicBezTo>
                  <a:cubicBezTo>
                    <a:pt x="1190" y="267"/>
                    <a:pt x="923" y="1"/>
                    <a:pt x="595" y="1"/>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0"/>
            <p:cNvSpPr/>
            <p:nvPr/>
          </p:nvSpPr>
          <p:spPr>
            <a:xfrm>
              <a:off x="5671075" y="4596750"/>
              <a:ext cx="2650" cy="32600"/>
            </a:xfrm>
            <a:custGeom>
              <a:avLst/>
              <a:gdLst/>
              <a:ahLst/>
              <a:cxnLst/>
              <a:rect l="l" t="t" r="r" b="b"/>
              <a:pathLst>
                <a:path w="106" h="1304" extrusionOk="0">
                  <a:moveTo>
                    <a:pt x="53" y="0"/>
                  </a:moveTo>
                  <a:cubicBezTo>
                    <a:pt x="24" y="0"/>
                    <a:pt x="1" y="292"/>
                    <a:pt x="1" y="652"/>
                  </a:cubicBezTo>
                  <a:cubicBezTo>
                    <a:pt x="1" y="1012"/>
                    <a:pt x="24" y="1304"/>
                    <a:pt x="53" y="1304"/>
                  </a:cubicBezTo>
                  <a:cubicBezTo>
                    <a:pt x="82" y="1304"/>
                    <a:pt x="105" y="1012"/>
                    <a:pt x="105" y="652"/>
                  </a:cubicBezTo>
                  <a:cubicBezTo>
                    <a:pt x="105" y="292"/>
                    <a:pt x="82" y="0"/>
                    <a:pt x="53"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0"/>
            <p:cNvSpPr/>
            <p:nvPr/>
          </p:nvSpPr>
          <p:spPr>
            <a:xfrm>
              <a:off x="4799575" y="3066675"/>
              <a:ext cx="914350" cy="1918025"/>
            </a:xfrm>
            <a:custGeom>
              <a:avLst/>
              <a:gdLst/>
              <a:ahLst/>
              <a:cxnLst/>
              <a:rect l="l" t="t" r="r" b="b"/>
              <a:pathLst>
                <a:path w="36574" h="76721" extrusionOk="0">
                  <a:moveTo>
                    <a:pt x="4543" y="1"/>
                  </a:moveTo>
                  <a:cubicBezTo>
                    <a:pt x="2207" y="1"/>
                    <a:pt x="308" y="1889"/>
                    <a:pt x="299" y="4228"/>
                  </a:cubicBezTo>
                  <a:lnTo>
                    <a:pt x="10" y="72329"/>
                  </a:lnTo>
                  <a:cubicBezTo>
                    <a:pt x="1" y="74673"/>
                    <a:pt x="1893" y="76582"/>
                    <a:pt x="4236" y="76592"/>
                  </a:cubicBezTo>
                  <a:lnTo>
                    <a:pt x="32011" y="76721"/>
                  </a:lnTo>
                  <a:cubicBezTo>
                    <a:pt x="32018" y="76721"/>
                    <a:pt x="32025" y="76721"/>
                    <a:pt x="32032" y="76721"/>
                  </a:cubicBezTo>
                  <a:cubicBezTo>
                    <a:pt x="34367" y="76721"/>
                    <a:pt x="36266" y="74832"/>
                    <a:pt x="36276" y="72493"/>
                  </a:cubicBezTo>
                  <a:lnTo>
                    <a:pt x="36564" y="4393"/>
                  </a:lnTo>
                  <a:cubicBezTo>
                    <a:pt x="36574" y="2048"/>
                    <a:pt x="34682" y="140"/>
                    <a:pt x="32338" y="129"/>
                  </a:cubicBezTo>
                  <a:lnTo>
                    <a:pt x="26942" y="104"/>
                  </a:lnTo>
                  <a:cubicBezTo>
                    <a:pt x="26940" y="104"/>
                    <a:pt x="26938" y="104"/>
                    <a:pt x="26936" y="104"/>
                  </a:cubicBezTo>
                  <a:cubicBezTo>
                    <a:pt x="26215" y="104"/>
                    <a:pt x="25629" y="714"/>
                    <a:pt x="25626" y="1468"/>
                  </a:cubicBezTo>
                  <a:lnTo>
                    <a:pt x="25622" y="2446"/>
                  </a:lnTo>
                  <a:cubicBezTo>
                    <a:pt x="25619" y="3201"/>
                    <a:pt x="25032" y="3810"/>
                    <a:pt x="24311" y="3810"/>
                  </a:cubicBezTo>
                  <a:cubicBezTo>
                    <a:pt x="24309" y="3810"/>
                    <a:pt x="24308" y="3810"/>
                    <a:pt x="24306" y="3810"/>
                  </a:cubicBezTo>
                  <a:lnTo>
                    <a:pt x="13788" y="3761"/>
                  </a:lnTo>
                  <a:cubicBezTo>
                    <a:pt x="13066" y="3758"/>
                    <a:pt x="12481" y="3142"/>
                    <a:pt x="12484" y="2385"/>
                  </a:cubicBezTo>
                  <a:lnTo>
                    <a:pt x="12488" y="1406"/>
                  </a:lnTo>
                  <a:cubicBezTo>
                    <a:pt x="12492" y="650"/>
                    <a:pt x="11908" y="34"/>
                    <a:pt x="11184" y="31"/>
                  </a:cubicBezTo>
                  <a:lnTo>
                    <a:pt x="9287" y="23"/>
                  </a:lnTo>
                  <a:lnTo>
                    <a:pt x="4564" y="1"/>
                  </a:lnTo>
                  <a:cubicBezTo>
                    <a:pt x="4557" y="1"/>
                    <a:pt x="4550" y="1"/>
                    <a:pt x="4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0"/>
            <p:cNvSpPr/>
            <p:nvPr/>
          </p:nvSpPr>
          <p:spPr>
            <a:xfrm>
              <a:off x="4860500" y="3612275"/>
              <a:ext cx="665775" cy="1092750"/>
            </a:xfrm>
            <a:custGeom>
              <a:avLst/>
              <a:gdLst/>
              <a:ahLst/>
              <a:cxnLst/>
              <a:rect l="l" t="t" r="r" b="b"/>
              <a:pathLst>
                <a:path w="26631" h="43710" extrusionOk="0">
                  <a:moveTo>
                    <a:pt x="18247" y="0"/>
                  </a:moveTo>
                  <a:cubicBezTo>
                    <a:pt x="18240" y="0"/>
                    <a:pt x="18212" y="11"/>
                    <a:pt x="18163" y="31"/>
                  </a:cubicBezTo>
                  <a:cubicBezTo>
                    <a:pt x="18106" y="56"/>
                    <a:pt x="18024" y="92"/>
                    <a:pt x="17917" y="140"/>
                  </a:cubicBezTo>
                  <a:cubicBezTo>
                    <a:pt x="17698" y="239"/>
                    <a:pt x="17378" y="387"/>
                    <a:pt x="16960" y="579"/>
                  </a:cubicBezTo>
                  <a:cubicBezTo>
                    <a:pt x="16122" y="973"/>
                    <a:pt x="14895" y="1551"/>
                    <a:pt x="13326" y="2290"/>
                  </a:cubicBezTo>
                  <a:cubicBezTo>
                    <a:pt x="10191" y="3785"/>
                    <a:pt x="5694" y="5930"/>
                    <a:pt x="235" y="8534"/>
                  </a:cubicBezTo>
                  <a:lnTo>
                    <a:pt x="1" y="8646"/>
                  </a:lnTo>
                  <a:lnTo>
                    <a:pt x="233" y="8764"/>
                  </a:lnTo>
                  <a:cubicBezTo>
                    <a:pt x="7133" y="12265"/>
                    <a:pt x="15673" y="16597"/>
                    <a:pt x="24902" y="21279"/>
                  </a:cubicBezTo>
                  <a:cubicBezTo>
                    <a:pt x="25254" y="21458"/>
                    <a:pt x="25607" y="21636"/>
                    <a:pt x="25943" y="21806"/>
                  </a:cubicBezTo>
                  <a:lnTo>
                    <a:pt x="25943" y="21806"/>
                  </a:lnTo>
                  <a:cubicBezTo>
                    <a:pt x="22190" y="23776"/>
                    <a:pt x="18565" y="25678"/>
                    <a:pt x="15199" y="27445"/>
                  </a:cubicBezTo>
                  <a:lnTo>
                    <a:pt x="14948" y="27578"/>
                  </a:lnTo>
                  <a:lnTo>
                    <a:pt x="15198" y="27711"/>
                  </a:lnTo>
                  <a:cubicBezTo>
                    <a:pt x="17910" y="29157"/>
                    <a:pt x="20503" y="30539"/>
                    <a:pt x="22894" y="31812"/>
                  </a:cubicBezTo>
                  <a:lnTo>
                    <a:pt x="22894" y="31812"/>
                  </a:lnTo>
                  <a:cubicBezTo>
                    <a:pt x="18985" y="33800"/>
                    <a:pt x="15464" y="35590"/>
                    <a:pt x="12513" y="37092"/>
                  </a:cubicBezTo>
                  <a:lnTo>
                    <a:pt x="12338" y="37180"/>
                  </a:lnTo>
                  <a:lnTo>
                    <a:pt x="12506" y="37278"/>
                  </a:lnTo>
                  <a:cubicBezTo>
                    <a:pt x="15946" y="39295"/>
                    <a:pt x="18702" y="40912"/>
                    <a:pt x="20601" y="42025"/>
                  </a:cubicBezTo>
                  <a:cubicBezTo>
                    <a:pt x="21551" y="42574"/>
                    <a:pt x="22287" y="42999"/>
                    <a:pt x="22786" y="43288"/>
                  </a:cubicBezTo>
                  <a:cubicBezTo>
                    <a:pt x="23036" y="43429"/>
                    <a:pt x="23226" y="43536"/>
                    <a:pt x="23356" y="43609"/>
                  </a:cubicBezTo>
                  <a:cubicBezTo>
                    <a:pt x="23477" y="43675"/>
                    <a:pt x="23544" y="43709"/>
                    <a:pt x="23553" y="43709"/>
                  </a:cubicBezTo>
                  <a:cubicBezTo>
                    <a:pt x="23554" y="43709"/>
                    <a:pt x="23554" y="43709"/>
                    <a:pt x="23554" y="43709"/>
                  </a:cubicBezTo>
                  <a:cubicBezTo>
                    <a:pt x="23557" y="43705"/>
                    <a:pt x="23495" y="43662"/>
                    <a:pt x="23372" y="43582"/>
                  </a:cubicBezTo>
                  <a:cubicBezTo>
                    <a:pt x="23245" y="43504"/>
                    <a:pt x="23060" y="43388"/>
                    <a:pt x="22817" y="43237"/>
                  </a:cubicBezTo>
                  <a:cubicBezTo>
                    <a:pt x="22324" y="42936"/>
                    <a:pt x="21599" y="42495"/>
                    <a:pt x="20661" y="41924"/>
                  </a:cubicBezTo>
                  <a:cubicBezTo>
                    <a:pt x="18805" y="40810"/>
                    <a:pt x="16123" y="39200"/>
                    <a:pt x="12782" y="37195"/>
                  </a:cubicBezTo>
                  <a:lnTo>
                    <a:pt x="12782" y="37195"/>
                  </a:lnTo>
                  <a:cubicBezTo>
                    <a:pt x="15766" y="35698"/>
                    <a:pt x="19317" y="33915"/>
                    <a:pt x="23254" y="31938"/>
                  </a:cubicBezTo>
                  <a:lnTo>
                    <a:pt x="23491" y="31820"/>
                  </a:lnTo>
                  <a:lnTo>
                    <a:pt x="23257" y="31694"/>
                  </a:lnTo>
                  <a:cubicBezTo>
                    <a:pt x="20879" y="30418"/>
                    <a:pt x="18295" y="29031"/>
                    <a:pt x="15590" y="27580"/>
                  </a:cubicBezTo>
                  <a:lnTo>
                    <a:pt x="15590" y="27580"/>
                  </a:lnTo>
                  <a:cubicBezTo>
                    <a:pt x="18968" y="25812"/>
                    <a:pt x="22602" y="23910"/>
                    <a:pt x="26360" y="21943"/>
                  </a:cubicBezTo>
                  <a:lnTo>
                    <a:pt x="26630" y="21801"/>
                  </a:lnTo>
                  <a:lnTo>
                    <a:pt x="26357" y="21663"/>
                  </a:lnTo>
                  <a:cubicBezTo>
                    <a:pt x="25942" y="21453"/>
                    <a:pt x="25494" y="21226"/>
                    <a:pt x="25043" y="20998"/>
                  </a:cubicBezTo>
                  <a:cubicBezTo>
                    <a:pt x="15908" y="16387"/>
                    <a:pt x="7446" y="12117"/>
                    <a:pt x="579" y="8651"/>
                  </a:cubicBezTo>
                  <a:lnTo>
                    <a:pt x="579" y="8651"/>
                  </a:lnTo>
                  <a:cubicBezTo>
                    <a:pt x="5913" y="6057"/>
                    <a:pt x="10311" y="3919"/>
                    <a:pt x="13389" y="2422"/>
                  </a:cubicBezTo>
                  <a:cubicBezTo>
                    <a:pt x="14945" y="1656"/>
                    <a:pt x="16162" y="1056"/>
                    <a:pt x="16993" y="648"/>
                  </a:cubicBezTo>
                  <a:cubicBezTo>
                    <a:pt x="17404" y="441"/>
                    <a:pt x="17719" y="282"/>
                    <a:pt x="17933" y="174"/>
                  </a:cubicBezTo>
                  <a:cubicBezTo>
                    <a:pt x="18037" y="119"/>
                    <a:pt x="18116" y="78"/>
                    <a:pt x="18172" y="49"/>
                  </a:cubicBezTo>
                  <a:cubicBezTo>
                    <a:pt x="18225" y="20"/>
                    <a:pt x="18251" y="3"/>
                    <a:pt x="18249" y="1"/>
                  </a:cubicBezTo>
                  <a:cubicBezTo>
                    <a:pt x="18249" y="0"/>
                    <a:pt x="18248" y="0"/>
                    <a:pt x="18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0"/>
            <p:cNvSpPr/>
            <p:nvPr/>
          </p:nvSpPr>
          <p:spPr>
            <a:xfrm>
              <a:off x="5241600" y="3384725"/>
              <a:ext cx="149150" cy="234750"/>
            </a:xfrm>
            <a:custGeom>
              <a:avLst/>
              <a:gdLst/>
              <a:ahLst/>
              <a:cxnLst/>
              <a:rect l="l" t="t" r="r" b="b"/>
              <a:pathLst>
                <a:path w="5966" h="9390" extrusionOk="0">
                  <a:moveTo>
                    <a:pt x="3088" y="1406"/>
                  </a:moveTo>
                  <a:cubicBezTo>
                    <a:pt x="4190" y="1406"/>
                    <a:pt x="5018" y="2656"/>
                    <a:pt x="4379" y="3893"/>
                  </a:cubicBezTo>
                  <a:cubicBezTo>
                    <a:pt x="4273" y="4097"/>
                    <a:pt x="4111" y="4268"/>
                    <a:pt x="3919" y="4380"/>
                  </a:cubicBezTo>
                  <a:cubicBezTo>
                    <a:pt x="3637" y="4544"/>
                    <a:pt x="3354" y="4617"/>
                    <a:pt x="3088" y="4617"/>
                  </a:cubicBezTo>
                  <a:cubicBezTo>
                    <a:pt x="1985" y="4617"/>
                    <a:pt x="1158" y="3367"/>
                    <a:pt x="1797" y="2130"/>
                  </a:cubicBezTo>
                  <a:cubicBezTo>
                    <a:pt x="1902" y="1926"/>
                    <a:pt x="2064" y="1754"/>
                    <a:pt x="2257" y="1643"/>
                  </a:cubicBezTo>
                  <a:cubicBezTo>
                    <a:pt x="2539" y="1479"/>
                    <a:pt x="2821" y="1406"/>
                    <a:pt x="3088" y="1406"/>
                  </a:cubicBezTo>
                  <a:close/>
                  <a:moveTo>
                    <a:pt x="3194" y="1"/>
                  </a:moveTo>
                  <a:cubicBezTo>
                    <a:pt x="2709" y="1"/>
                    <a:pt x="2193" y="111"/>
                    <a:pt x="1675" y="354"/>
                  </a:cubicBezTo>
                  <a:cubicBezTo>
                    <a:pt x="1189" y="582"/>
                    <a:pt x="787" y="967"/>
                    <a:pt x="542" y="1440"/>
                  </a:cubicBezTo>
                  <a:cubicBezTo>
                    <a:pt x="1" y="2490"/>
                    <a:pt x="240" y="3688"/>
                    <a:pt x="732" y="4684"/>
                  </a:cubicBezTo>
                  <a:lnTo>
                    <a:pt x="2408" y="8932"/>
                  </a:lnTo>
                  <a:cubicBezTo>
                    <a:pt x="2528" y="9237"/>
                    <a:pt x="2804" y="9390"/>
                    <a:pt x="3079" y="9390"/>
                  </a:cubicBezTo>
                  <a:cubicBezTo>
                    <a:pt x="3357" y="9390"/>
                    <a:pt x="3635" y="9235"/>
                    <a:pt x="3753" y="8927"/>
                  </a:cubicBezTo>
                  <a:lnTo>
                    <a:pt x="5398" y="4656"/>
                  </a:lnTo>
                  <a:cubicBezTo>
                    <a:pt x="5966" y="3356"/>
                    <a:pt x="5942" y="2630"/>
                    <a:pt x="5942" y="2630"/>
                  </a:cubicBezTo>
                  <a:cubicBezTo>
                    <a:pt x="5942" y="1103"/>
                    <a:pt x="4724"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0"/>
            <p:cNvSpPr/>
            <p:nvPr/>
          </p:nvSpPr>
          <p:spPr>
            <a:xfrm>
              <a:off x="4798500" y="3065750"/>
              <a:ext cx="915825" cy="1920200"/>
            </a:xfrm>
            <a:custGeom>
              <a:avLst/>
              <a:gdLst/>
              <a:ahLst/>
              <a:cxnLst/>
              <a:rect l="l" t="t" r="r" b="b"/>
              <a:pathLst>
                <a:path w="36633" h="76808" extrusionOk="0">
                  <a:moveTo>
                    <a:pt x="4684" y="0"/>
                  </a:moveTo>
                  <a:cubicBezTo>
                    <a:pt x="4080" y="0"/>
                    <a:pt x="3460" y="96"/>
                    <a:pt x="2892" y="350"/>
                  </a:cubicBezTo>
                  <a:cubicBezTo>
                    <a:pt x="2294" y="611"/>
                    <a:pt x="1750" y="1012"/>
                    <a:pt x="1315" y="1519"/>
                  </a:cubicBezTo>
                  <a:cubicBezTo>
                    <a:pt x="884" y="2029"/>
                    <a:pt x="574" y="2649"/>
                    <a:pt x="416" y="3313"/>
                  </a:cubicBezTo>
                  <a:cubicBezTo>
                    <a:pt x="371" y="3477"/>
                    <a:pt x="357" y="3649"/>
                    <a:pt x="327" y="3818"/>
                  </a:cubicBezTo>
                  <a:cubicBezTo>
                    <a:pt x="317" y="3989"/>
                    <a:pt x="304" y="4161"/>
                    <a:pt x="301" y="4332"/>
                  </a:cubicBezTo>
                  <a:cubicBezTo>
                    <a:pt x="300" y="4673"/>
                    <a:pt x="298" y="5016"/>
                    <a:pt x="296" y="5362"/>
                  </a:cubicBezTo>
                  <a:cubicBezTo>
                    <a:pt x="284" y="8122"/>
                    <a:pt x="271" y="10994"/>
                    <a:pt x="257" y="13967"/>
                  </a:cubicBezTo>
                  <a:cubicBezTo>
                    <a:pt x="231" y="19914"/>
                    <a:pt x="202" y="26268"/>
                    <a:pt x="172" y="32955"/>
                  </a:cubicBezTo>
                  <a:cubicBezTo>
                    <a:pt x="142" y="39641"/>
                    <a:pt x="112" y="46661"/>
                    <a:pt x="81" y="53939"/>
                  </a:cubicBezTo>
                  <a:cubicBezTo>
                    <a:pt x="65" y="57577"/>
                    <a:pt x="48" y="61280"/>
                    <a:pt x="32" y="65038"/>
                  </a:cubicBezTo>
                  <a:cubicBezTo>
                    <a:pt x="25" y="66918"/>
                    <a:pt x="17" y="68811"/>
                    <a:pt x="8" y="70716"/>
                  </a:cubicBezTo>
                  <a:cubicBezTo>
                    <a:pt x="6" y="71192"/>
                    <a:pt x="5" y="71670"/>
                    <a:pt x="2" y="72147"/>
                  </a:cubicBezTo>
                  <a:cubicBezTo>
                    <a:pt x="0" y="72625"/>
                    <a:pt x="25" y="73118"/>
                    <a:pt x="173" y="73583"/>
                  </a:cubicBezTo>
                  <a:cubicBezTo>
                    <a:pt x="447" y="74514"/>
                    <a:pt x="1039" y="75353"/>
                    <a:pt x="1844" y="75910"/>
                  </a:cubicBezTo>
                  <a:cubicBezTo>
                    <a:pt x="2586" y="76429"/>
                    <a:pt x="3492" y="76688"/>
                    <a:pt x="4386" y="76688"/>
                  </a:cubicBezTo>
                  <a:cubicBezTo>
                    <a:pt x="4458" y="76688"/>
                    <a:pt x="4530" y="76687"/>
                    <a:pt x="4602" y="76683"/>
                  </a:cubicBezTo>
                  <a:cubicBezTo>
                    <a:pt x="5560" y="76688"/>
                    <a:pt x="6516" y="76692"/>
                    <a:pt x="7469" y="76696"/>
                  </a:cubicBezTo>
                  <a:cubicBezTo>
                    <a:pt x="9373" y="76705"/>
                    <a:pt x="11266" y="76714"/>
                    <a:pt x="13144" y="76723"/>
                  </a:cubicBezTo>
                  <a:cubicBezTo>
                    <a:pt x="16901" y="76740"/>
                    <a:pt x="20603" y="76757"/>
                    <a:pt x="24241" y="76773"/>
                  </a:cubicBezTo>
                  <a:cubicBezTo>
                    <a:pt x="26061" y="76781"/>
                    <a:pt x="27863" y="76789"/>
                    <a:pt x="29648" y="76798"/>
                  </a:cubicBezTo>
                  <a:cubicBezTo>
                    <a:pt x="30095" y="76799"/>
                    <a:pt x="30541" y="76801"/>
                    <a:pt x="30984" y="76803"/>
                  </a:cubicBezTo>
                  <a:lnTo>
                    <a:pt x="31650" y="76806"/>
                  </a:lnTo>
                  <a:cubicBezTo>
                    <a:pt x="31730" y="76807"/>
                    <a:pt x="31809" y="76808"/>
                    <a:pt x="31889" y="76808"/>
                  </a:cubicBezTo>
                  <a:cubicBezTo>
                    <a:pt x="32031" y="76808"/>
                    <a:pt x="32173" y="76805"/>
                    <a:pt x="32317" y="76796"/>
                  </a:cubicBezTo>
                  <a:cubicBezTo>
                    <a:pt x="33212" y="76756"/>
                    <a:pt x="34077" y="76407"/>
                    <a:pt x="34768" y="75856"/>
                  </a:cubicBezTo>
                  <a:cubicBezTo>
                    <a:pt x="35110" y="75574"/>
                    <a:pt x="35409" y="75244"/>
                    <a:pt x="35655" y="74879"/>
                  </a:cubicBezTo>
                  <a:cubicBezTo>
                    <a:pt x="35903" y="74514"/>
                    <a:pt x="36078" y="74106"/>
                    <a:pt x="36201" y="73688"/>
                  </a:cubicBezTo>
                  <a:cubicBezTo>
                    <a:pt x="36333" y="73268"/>
                    <a:pt x="36363" y="72826"/>
                    <a:pt x="36369" y="72394"/>
                  </a:cubicBezTo>
                  <a:cubicBezTo>
                    <a:pt x="36371" y="71964"/>
                    <a:pt x="36372" y="71535"/>
                    <a:pt x="36374" y="71107"/>
                  </a:cubicBezTo>
                  <a:cubicBezTo>
                    <a:pt x="36381" y="69395"/>
                    <a:pt x="36388" y="67703"/>
                    <a:pt x="36395" y="66032"/>
                  </a:cubicBezTo>
                  <a:cubicBezTo>
                    <a:pt x="36447" y="52660"/>
                    <a:pt x="36494" y="40618"/>
                    <a:pt x="36534" y="30503"/>
                  </a:cubicBezTo>
                  <a:cubicBezTo>
                    <a:pt x="36570" y="20391"/>
                    <a:pt x="36598" y="12206"/>
                    <a:pt x="36618" y="6548"/>
                  </a:cubicBezTo>
                  <a:cubicBezTo>
                    <a:pt x="36620" y="5841"/>
                    <a:pt x="36623" y="5173"/>
                    <a:pt x="36625" y="4547"/>
                  </a:cubicBezTo>
                  <a:cubicBezTo>
                    <a:pt x="36632" y="3918"/>
                    <a:pt x="36522" y="3328"/>
                    <a:pt x="36314" y="2823"/>
                  </a:cubicBezTo>
                  <a:cubicBezTo>
                    <a:pt x="36109" y="2316"/>
                    <a:pt x="35821" y="1891"/>
                    <a:pt x="35511" y="1553"/>
                  </a:cubicBezTo>
                  <a:cubicBezTo>
                    <a:pt x="35200" y="1213"/>
                    <a:pt x="34870" y="948"/>
                    <a:pt x="34547" y="763"/>
                  </a:cubicBezTo>
                  <a:cubicBezTo>
                    <a:pt x="33904" y="377"/>
                    <a:pt x="33332" y="252"/>
                    <a:pt x="32957" y="206"/>
                  </a:cubicBezTo>
                  <a:cubicBezTo>
                    <a:pt x="32768" y="170"/>
                    <a:pt x="32622" y="181"/>
                    <a:pt x="32526" y="171"/>
                  </a:cubicBezTo>
                  <a:cubicBezTo>
                    <a:pt x="32430" y="167"/>
                    <a:pt x="32381" y="166"/>
                    <a:pt x="32381" y="166"/>
                  </a:cubicBezTo>
                  <a:lnTo>
                    <a:pt x="32381" y="166"/>
                  </a:lnTo>
                  <a:cubicBezTo>
                    <a:pt x="32381" y="166"/>
                    <a:pt x="32430" y="170"/>
                    <a:pt x="32526" y="177"/>
                  </a:cubicBezTo>
                  <a:cubicBezTo>
                    <a:pt x="32622" y="188"/>
                    <a:pt x="32767" y="179"/>
                    <a:pt x="32955" y="217"/>
                  </a:cubicBezTo>
                  <a:cubicBezTo>
                    <a:pt x="33329" y="266"/>
                    <a:pt x="33899" y="394"/>
                    <a:pt x="34535" y="782"/>
                  </a:cubicBezTo>
                  <a:cubicBezTo>
                    <a:pt x="34857" y="967"/>
                    <a:pt x="35184" y="1232"/>
                    <a:pt x="35491" y="1570"/>
                  </a:cubicBezTo>
                  <a:cubicBezTo>
                    <a:pt x="35799" y="1908"/>
                    <a:pt x="36083" y="2331"/>
                    <a:pt x="36285" y="2834"/>
                  </a:cubicBezTo>
                  <a:cubicBezTo>
                    <a:pt x="36490" y="3337"/>
                    <a:pt x="36598" y="3921"/>
                    <a:pt x="36588" y="4547"/>
                  </a:cubicBezTo>
                  <a:cubicBezTo>
                    <a:pt x="36585" y="5173"/>
                    <a:pt x="36581" y="5841"/>
                    <a:pt x="36577" y="6548"/>
                  </a:cubicBezTo>
                  <a:cubicBezTo>
                    <a:pt x="36549" y="12206"/>
                    <a:pt x="36509" y="20390"/>
                    <a:pt x="36460" y="30503"/>
                  </a:cubicBezTo>
                  <a:cubicBezTo>
                    <a:pt x="36413" y="40617"/>
                    <a:pt x="36359" y="52660"/>
                    <a:pt x="36298" y="66031"/>
                  </a:cubicBezTo>
                  <a:cubicBezTo>
                    <a:pt x="36291" y="67702"/>
                    <a:pt x="36283" y="69394"/>
                    <a:pt x="36275" y="71107"/>
                  </a:cubicBezTo>
                  <a:cubicBezTo>
                    <a:pt x="36274" y="71534"/>
                    <a:pt x="36272" y="71964"/>
                    <a:pt x="36270" y="72394"/>
                  </a:cubicBezTo>
                  <a:cubicBezTo>
                    <a:pt x="36263" y="72821"/>
                    <a:pt x="36234" y="73250"/>
                    <a:pt x="36106" y="73661"/>
                  </a:cubicBezTo>
                  <a:cubicBezTo>
                    <a:pt x="35985" y="74069"/>
                    <a:pt x="35813" y="74468"/>
                    <a:pt x="35572" y="74824"/>
                  </a:cubicBezTo>
                  <a:cubicBezTo>
                    <a:pt x="35331" y="75181"/>
                    <a:pt x="35039" y="75503"/>
                    <a:pt x="34705" y="75778"/>
                  </a:cubicBezTo>
                  <a:cubicBezTo>
                    <a:pt x="34030" y="76315"/>
                    <a:pt x="33185" y="76656"/>
                    <a:pt x="32311" y="76696"/>
                  </a:cubicBezTo>
                  <a:cubicBezTo>
                    <a:pt x="32174" y="76704"/>
                    <a:pt x="32036" y="76707"/>
                    <a:pt x="31896" y="76707"/>
                  </a:cubicBezTo>
                  <a:cubicBezTo>
                    <a:pt x="31815" y="76707"/>
                    <a:pt x="31732" y="76706"/>
                    <a:pt x="31650" y="76705"/>
                  </a:cubicBezTo>
                  <a:lnTo>
                    <a:pt x="30985" y="76702"/>
                  </a:lnTo>
                  <a:cubicBezTo>
                    <a:pt x="30541" y="76700"/>
                    <a:pt x="30095" y="76698"/>
                    <a:pt x="29649" y="76696"/>
                  </a:cubicBezTo>
                  <a:cubicBezTo>
                    <a:pt x="27864" y="76688"/>
                    <a:pt x="26061" y="76679"/>
                    <a:pt x="24242" y="76670"/>
                  </a:cubicBezTo>
                  <a:cubicBezTo>
                    <a:pt x="20604" y="76653"/>
                    <a:pt x="16902" y="76636"/>
                    <a:pt x="13145" y="76618"/>
                  </a:cubicBezTo>
                  <a:cubicBezTo>
                    <a:pt x="11266" y="76609"/>
                    <a:pt x="9374" y="76600"/>
                    <a:pt x="7469" y="76592"/>
                  </a:cubicBezTo>
                  <a:cubicBezTo>
                    <a:pt x="6516" y="76587"/>
                    <a:pt x="5561" y="76583"/>
                    <a:pt x="4602" y="76579"/>
                  </a:cubicBezTo>
                  <a:cubicBezTo>
                    <a:pt x="4532" y="76582"/>
                    <a:pt x="4461" y="76583"/>
                    <a:pt x="4391" y="76583"/>
                  </a:cubicBezTo>
                  <a:cubicBezTo>
                    <a:pt x="3507" y="76583"/>
                    <a:pt x="2631" y="76330"/>
                    <a:pt x="1904" y="75824"/>
                  </a:cubicBezTo>
                  <a:cubicBezTo>
                    <a:pt x="1120" y="75280"/>
                    <a:pt x="542" y="74461"/>
                    <a:pt x="274" y="73553"/>
                  </a:cubicBezTo>
                  <a:cubicBezTo>
                    <a:pt x="130" y="73098"/>
                    <a:pt x="106" y="72624"/>
                    <a:pt x="107" y="72148"/>
                  </a:cubicBezTo>
                  <a:cubicBezTo>
                    <a:pt x="109" y="71670"/>
                    <a:pt x="111" y="71193"/>
                    <a:pt x="113" y="70716"/>
                  </a:cubicBezTo>
                  <a:cubicBezTo>
                    <a:pt x="121" y="68811"/>
                    <a:pt x="129" y="66918"/>
                    <a:pt x="137" y="65039"/>
                  </a:cubicBezTo>
                  <a:cubicBezTo>
                    <a:pt x="152" y="61281"/>
                    <a:pt x="168" y="57578"/>
                    <a:pt x="183" y="53939"/>
                  </a:cubicBezTo>
                  <a:cubicBezTo>
                    <a:pt x="212" y="46661"/>
                    <a:pt x="241" y="39642"/>
                    <a:pt x="268" y="32955"/>
                  </a:cubicBezTo>
                  <a:cubicBezTo>
                    <a:pt x="295" y="26268"/>
                    <a:pt x="321" y="19914"/>
                    <a:pt x="344" y="13967"/>
                  </a:cubicBezTo>
                  <a:cubicBezTo>
                    <a:pt x="356" y="10994"/>
                    <a:pt x="367" y="8122"/>
                    <a:pt x="377" y="5362"/>
                  </a:cubicBezTo>
                  <a:cubicBezTo>
                    <a:pt x="379" y="5017"/>
                    <a:pt x="380" y="4674"/>
                    <a:pt x="382" y="4333"/>
                  </a:cubicBezTo>
                  <a:cubicBezTo>
                    <a:pt x="384" y="4162"/>
                    <a:pt x="397" y="3995"/>
                    <a:pt x="406" y="3826"/>
                  </a:cubicBezTo>
                  <a:cubicBezTo>
                    <a:pt x="437" y="3660"/>
                    <a:pt x="450" y="3492"/>
                    <a:pt x="493" y="3330"/>
                  </a:cubicBezTo>
                  <a:cubicBezTo>
                    <a:pt x="648" y="2680"/>
                    <a:pt x="951" y="2070"/>
                    <a:pt x="1374" y="1569"/>
                  </a:cubicBezTo>
                  <a:cubicBezTo>
                    <a:pt x="1801" y="1071"/>
                    <a:pt x="2335" y="677"/>
                    <a:pt x="2923" y="420"/>
                  </a:cubicBezTo>
                  <a:cubicBezTo>
                    <a:pt x="3483" y="170"/>
                    <a:pt x="4091" y="75"/>
                    <a:pt x="4691" y="75"/>
                  </a:cubicBezTo>
                  <a:cubicBezTo>
                    <a:pt x="4720" y="75"/>
                    <a:pt x="4749" y="75"/>
                    <a:pt x="4779" y="75"/>
                  </a:cubicBezTo>
                  <a:cubicBezTo>
                    <a:pt x="6043" y="80"/>
                    <a:pt x="7277" y="86"/>
                    <a:pt x="8479" y="90"/>
                  </a:cubicBezTo>
                  <a:cubicBezTo>
                    <a:pt x="9081" y="93"/>
                    <a:pt x="9674" y="95"/>
                    <a:pt x="10260" y="98"/>
                  </a:cubicBezTo>
                  <a:cubicBezTo>
                    <a:pt x="10553" y="99"/>
                    <a:pt x="10844" y="101"/>
                    <a:pt x="11133" y="101"/>
                  </a:cubicBezTo>
                  <a:cubicBezTo>
                    <a:pt x="11153" y="100"/>
                    <a:pt x="11174" y="100"/>
                    <a:pt x="11195" y="100"/>
                  </a:cubicBezTo>
                  <a:cubicBezTo>
                    <a:pt x="11459" y="100"/>
                    <a:pt x="11714" y="177"/>
                    <a:pt x="11926" y="324"/>
                  </a:cubicBezTo>
                  <a:cubicBezTo>
                    <a:pt x="12153" y="484"/>
                    <a:pt x="12329" y="714"/>
                    <a:pt x="12418" y="974"/>
                  </a:cubicBezTo>
                  <a:cubicBezTo>
                    <a:pt x="12521" y="1231"/>
                    <a:pt x="12496" y="1512"/>
                    <a:pt x="12497" y="1788"/>
                  </a:cubicBezTo>
                  <a:cubicBezTo>
                    <a:pt x="12497" y="1927"/>
                    <a:pt x="12496" y="2064"/>
                    <a:pt x="12496" y="2202"/>
                  </a:cubicBezTo>
                  <a:cubicBezTo>
                    <a:pt x="12496" y="2338"/>
                    <a:pt x="12490" y="2476"/>
                    <a:pt x="12509" y="2615"/>
                  </a:cubicBezTo>
                  <a:cubicBezTo>
                    <a:pt x="12544" y="2891"/>
                    <a:pt x="12659" y="3156"/>
                    <a:pt x="12840" y="3363"/>
                  </a:cubicBezTo>
                  <a:cubicBezTo>
                    <a:pt x="13016" y="3572"/>
                    <a:pt x="13260" y="3723"/>
                    <a:pt x="13522" y="3789"/>
                  </a:cubicBezTo>
                  <a:cubicBezTo>
                    <a:pt x="13638" y="3818"/>
                    <a:pt x="13762" y="3829"/>
                    <a:pt x="13880" y="3829"/>
                  </a:cubicBezTo>
                  <a:cubicBezTo>
                    <a:pt x="13893" y="3829"/>
                    <a:pt x="13906" y="3829"/>
                    <a:pt x="13920" y="3829"/>
                  </a:cubicBezTo>
                  <a:cubicBezTo>
                    <a:pt x="14051" y="3830"/>
                    <a:pt x="14182" y="3831"/>
                    <a:pt x="14311" y="3831"/>
                  </a:cubicBezTo>
                  <a:cubicBezTo>
                    <a:pt x="14830" y="3833"/>
                    <a:pt x="15341" y="3835"/>
                    <a:pt x="15843" y="3837"/>
                  </a:cubicBezTo>
                  <a:cubicBezTo>
                    <a:pt x="17852" y="3845"/>
                    <a:pt x="19722" y="3852"/>
                    <a:pt x="21442" y="3859"/>
                  </a:cubicBezTo>
                  <a:cubicBezTo>
                    <a:pt x="22303" y="3861"/>
                    <a:pt x="23126" y="3865"/>
                    <a:pt x="23910" y="3867"/>
                  </a:cubicBezTo>
                  <a:cubicBezTo>
                    <a:pt x="23929" y="3867"/>
                    <a:pt x="23948" y="3867"/>
                    <a:pt x="23967" y="3867"/>
                  </a:cubicBezTo>
                  <a:cubicBezTo>
                    <a:pt x="24065" y="3867"/>
                    <a:pt x="24162" y="3870"/>
                    <a:pt x="24258" y="3870"/>
                  </a:cubicBezTo>
                  <a:cubicBezTo>
                    <a:pt x="24337" y="3870"/>
                    <a:pt x="24415" y="3868"/>
                    <a:pt x="24494" y="3861"/>
                  </a:cubicBezTo>
                  <a:cubicBezTo>
                    <a:pt x="24688" y="3839"/>
                    <a:pt x="24873" y="3773"/>
                    <a:pt x="25034" y="3673"/>
                  </a:cubicBezTo>
                  <a:cubicBezTo>
                    <a:pt x="25357" y="3472"/>
                    <a:pt x="25576" y="3140"/>
                    <a:pt x="25651" y="2790"/>
                  </a:cubicBezTo>
                  <a:cubicBezTo>
                    <a:pt x="25691" y="2613"/>
                    <a:pt x="25684" y="2435"/>
                    <a:pt x="25686" y="2265"/>
                  </a:cubicBezTo>
                  <a:cubicBezTo>
                    <a:pt x="25686" y="2093"/>
                    <a:pt x="25687" y="1924"/>
                    <a:pt x="25688" y="1757"/>
                  </a:cubicBezTo>
                  <a:cubicBezTo>
                    <a:pt x="25689" y="1590"/>
                    <a:pt x="25680" y="1425"/>
                    <a:pt x="25710" y="1269"/>
                  </a:cubicBezTo>
                  <a:cubicBezTo>
                    <a:pt x="25738" y="1112"/>
                    <a:pt x="25791" y="961"/>
                    <a:pt x="25866" y="826"/>
                  </a:cubicBezTo>
                  <a:cubicBezTo>
                    <a:pt x="26015" y="555"/>
                    <a:pt x="26257" y="350"/>
                    <a:pt x="26526" y="245"/>
                  </a:cubicBezTo>
                  <a:cubicBezTo>
                    <a:pt x="26703" y="168"/>
                    <a:pt x="26888" y="157"/>
                    <a:pt x="27071" y="157"/>
                  </a:cubicBezTo>
                  <a:cubicBezTo>
                    <a:pt x="27145" y="157"/>
                    <a:pt x="27219" y="159"/>
                    <a:pt x="27292" y="159"/>
                  </a:cubicBezTo>
                  <a:cubicBezTo>
                    <a:pt x="27314" y="159"/>
                    <a:pt x="27335" y="159"/>
                    <a:pt x="27356" y="158"/>
                  </a:cubicBezTo>
                  <a:cubicBezTo>
                    <a:pt x="28444" y="161"/>
                    <a:pt x="29365" y="163"/>
                    <a:pt x="30110" y="166"/>
                  </a:cubicBezTo>
                  <a:cubicBezTo>
                    <a:pt x="30854" y="167"/>
                    <a:pt x="31422" y="168"/>
                    <a:pt x="31804" y="169"/>
                  </a:cubicBezTo>
                  <a:cubicBezTo>
                    <a:pt x="32186" y="169"/>
                    <a:pt x="32381" y="166"/>
                    <a:pt x="32381" y="166"/>
                  </a:cubicBezTo>
                  <a:cubicBezTo>
                    <a:pt x="32381" y="166"/>
                    <a:pt x="32186" y="161"/>
                    <a:pt x="31804" y="157"/>
                  </a:cubicBezTo>
                  <a:cubicBezTo>
                    <a:pt x="31422" y="155"/>
                    <a:pt x="30854" y="150"/>
                    <a:pt x="30110" y="144"/>
                  </a:cubicBezTo>
                  <a:cubicBezTo>
                    <a:pt x="29365" y="140"/>
                    <a:pt x="28444" y="134"/>
                    <a:pt x="27356" y="127"/>
                  </a:cubicBezTo>
                  <a:cubicBezTo>
                    <a:pt x="27340" y="127"/>
                    <a:pt x="27324" y="127"/>
                    <a:pt x="27307" y="127"/>
                  </a:cubicBezTo>
                  <a:cubicBezTo>
                    <a:pt x="27226" y="127"/>
                    <a:pt x="27142" y="124"/>
                    <a:pt x="27058" y="124"/>
                  </a:cubicBezTo>
                  <a:cubicBezTo>
                    <a:pt x="26877" y="124"/>
                    <a:pt x="26692" y="137"/>
                    <a:pt x="26514" y="213"/>
                  </a:cubicBezTo>
                  <a:cubicBezTo>
                    <a:pt x="26238" y="321"/>
                    <a:pt x="25989" y="530"/>
                    <a:pt x="25834" y="809"/>
                  </a:cubicBezTo>
                  <a:cubicBezTo>
                    <a:pt x="25757" y="948"/>
                    <a:pt x="25702" y="1101"/>
                    <a:pt x="25673" y="1262"/>
                  </a:cubicBezTo>
                  <a:cubicBezTo>
                    <a:pt x="25642" y="1424"/>
                    <a:pt x="25652" y="1591"/>
                    <a:pt x="25649" y="1757"/>
                  </a:cubicBezTo>
                  <a:cubicBezTo>
                    <a:pt x="25648" y="1924"/>
                    <a:pt x="25647" y="2093"/>
                    <a:pt x="25646" y="2265"/>
                  </a:cubicBezTo>
                  <a:cubicBezTo>
                    <a:pt x="25644" y="2437"/>
                    <a:pt x="25650" y="2611"/>
                    <a:pt x="25611" y="2781"/>
                  </a:cubicBezTo>
                  <a:cubicBezTo>
                    <a:pt x="25538" y="3121"/>
                    <a:pt x="25325" y="3443"/>
                    <a:pt x="25011" y="3636"/>
                  </a:cubicBezTo>
                  <a:cubicBezTo>
                    <a:pt x="24856" y="3733"/>
                    <a:pt x="24677" y="3797"/>
                    <a:pt x="24489" y="3817"/>
                  </a:cubicBezTo>
                  <a:cubicBezTo>
                    <a:pt x="24416" y="3823"/>
                    <a:pt x="24342" y="3825"/>
                    <a:pt x="24267" y="3825"/>
                  </a:cubicBezTo>
                  <a:cubicBezTo>
                    <a:pt x="24168" y="3825"/>
                    <a:pt x="24067" y="3822"/>
                    <a:pt x="23967" y="3822"/>
                  </a:cubicBezTo>
                  <a:cubicBezTo>
                    <a:pt x="23949" y="3822"/>
                    <a:pt x="23930" y="3822"/>
                    <a:pt x="23911" y="3822"/>
                  </a:cubicBezTo>
                  <a:cubicBezTo>
                    <a:pt x="23126" y="3818"/>
                    <a:pt x="22303" y="3813"/>
                    <a:pt x="21443" y="3808"/>
                  </a:cubicBezTo>
                  <a:cubicBezTo>
                    <a:pt x="19722" y="3799"/>
                    <a:pt x="17852" y="3789"/>
                    <a:pt x="15844" y="3778"/>
                  </a:cubicBezTo>
                  <a:cubicBezTo>
                    <a:pt x="15342" y="3776"/>
                    <a:pt x="14831" y="3773"/>
                    <a:pt x="14312" y="3770"/>
                  </a:cubicBezTo>
                  <a:cubicBezTo>
                    <a:pt x="14182" y="3769"/>
                    <a:pt x="14051" y="3769"/>
                    <a:pt x="13921" y="3768"/>
                  </a:cubicBezTo>
                  <a:cubicBezTo>
                    <a:pt x="13907" y="3768"/>
                    <a:pt x="13894" y="3768"/>
                    <a:pt x="13880" y="3768"/>
                  </a:cubicBezTo>
                  <a:cubicBezTo>
                    <a:pt x="13763" y="3768"/>
                    <a:pt x="13649" y="3757"/>
                    <a:pt x="13536" y="3728"/>
                  </a:cubicBezTo>
                  <a:cubicBezTo>
                    <a:pt x="13288" y="3666"/>
                    <a:pt x="13056" y="3522"/>
                    <a:pt x="12888" y="3322"/>
                  </a:cubicBezTo>
                  <a:cubicBezTo>
                    <a:pt x="12716" y="3124"/>
                    <a:pt x="12605" y="2871"/>
                    <a:pt x="12572" y="2607"/>
                  </a:cubicBezTo>
                  <a:cubicBezTo>
                    <a:pt x="12555" y="2476"/>
                    <a:pt x="12560" y="2340"/>
                    <a:pt x="12560" y="2202"/>
                  </a:cubicBezTo>
                  <a:cubicBezTo>
                    <a:pt x="12561" y="2065"/>
                    <a:pt x="12562" y="1927"/>
                    <a:pt x="12562" y="1789"/>
                  </a:cubicBezTo>
                  <a:cubicBezTo>
                    <a:pt x="12560" y="1517"/>
                    <a:pt x="12587" y="1223"/>
                    <a:pt x="12480" y="952"/>
                  </a:cubicBezTo>
                  <a:cubicBezTo>
                    <a:pt x="12386" y="679"/>
                    <a:pt x="12203" y="438"/>
                    <a:pt x="11965" y="270"/>
                  </a:cubicBezTo>
                  <a:cubicBezTo>
                    <a:pt x="11743" y="113"/>
                    <a:pt x="11466" y="32"/>
                    <a:pt x="11194" y="32"/>
                  </a:cubicBezTo>
                  <a:cubicBezTo>
                    <a:pt x="11173" y="32"/>
                    <a:pt x="11153" y="32"/>
                    <a:pt x="11133" y="33"/>
                  </a:cubicBezTo>
                  <a:cubicBezTo>
                    <a:pt x="10844" y="32"/>
                    <a:pt x="10553" y="31"/>
                    <a:pt x="10260" y="29"/>
                  </a:cubicBezTo>
                  <a:cubicBezTo>
                    <a:pt x="9674" y="26"/>
                    <a:pt x="9082" y="23"/>
                    <a:pt x="8480" y="20"/>
                  </a:cubicBezTo>
                  <a:cubicBezTo>
                    <a:pt x="7277" y="14"/>
                    <a:pt x="6043" y="7"/>
                    <a:pt x="4779" y="1"/>
                  </a:cubicBezTo>
                  <a:cubicBezTo>
                    <a:pt x="4747" y="1"/>
                    <a:pt x="4715" y="0"/>
                    <a:pt x="46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0"/>
            <p:cNvSpPr/>
            <p:nvPr/>
          </p:nvSpPr>
          <p:spPr>
            <a:xfrm>
              <a:off x="5923100" y="4070950"/>
              <a:ext cx="475950" cy="958175"/>
            </a:xfrm>
            <a:custGeom>
              <a:avLst/>
              <a:gdLst/>
              <a:ahLst/>
              <a:cxnLst/>
              <a:rect l="l" t="t" r="r" b="b"/>
              <a:pathLst>
                <a:path w="19038" h="38327" extrusionOk="0">
                  <a:moveTo>
                    <a:pt x="1" y="1"/>
                  </a:moveTo>
                  <a:lnTo>
                    <a:pt x="7455" y="37767"/>
                  </a:lnTo>
                  <a:cubicBezTo>
                    <a:pt x="7455" y="37767"/>
                    <a:pt x="9292" y="38326"/>
                    <a:pt x="11428" y="38326"/>
                  </a:cubicBezTo>
                  <a:cubicBezTo>
                    <a:pt x="12496" y="38326"/>
                    <a:pt x="13639" y="38186"/>
                    <a:pt x="14664" y="37767"/>
                  </a:cubicBezTo>
                  <a:cubicBezTo>
                    <a:pt x="17222" y="36719"/>
                    <a:pt x="18197" y="34165"/>
                    <a:pt x="18468" y="31415"/>
                  </a:cubicBezTo>
                  <a:cubicBezTo>
                    <a:pt x="19002" y="25988"/>
                    <a:pt x="19038" y="20519"/>
                    <a:pt x="18724" y="15075"/>
                  </a:cubicBezTo>
                  <a:cubicBezTo>
                    <a:pt x="18536" y="11793"/>
                    <a:pt x="18161" y="8350"/>
                    <a:pt x="16275" y="5656"/>
                  </a:cubicBezTo>
                  <a:cubicBezTo>
                    <a:pt x="14563" y="3211"/>
                    <a:pt x="11776" y="1685"/>
                    <a:pt x="8889" y="920"/>
                  </a:cubicBezTo>
                  <a:cubicBezTo>
                    <a:pt x="6004" y="156"/>
                    <a:pt x="2986" y="76"/>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0"/>
            <p:cNvSpPr/>
            <p:nvPr/>
          </p:nvSpPr>
          <p:spPr>
            <a:xfrm>
              <a:off x="6123275" y="4126775"/>
              <a:ext cx="221850" cy="872525"/>
            </a:xfrm>
            <a:custGeom>
              <a:avLst/>
              <a:gdLst/>
              <a:ahLst/>
              <a:cxnLst/>
              <a:rect l="l" t="t" r="r" b="b"/>
              <a:pathLst>
                <a:path w="8874" h="34901" extrusionOk="0">
                  <a:moveTo>
                    <a:pt x="1222" y="1"/>
                  </a:moveTo>
                  <a:cubicBezTo>
                    <a:pt x="1222" y="1"/>
                    <a:pt x="1249" y="28"/>
                    <a:pt x="1306" y="77"/>
                  </a:cubicBezTo>
                  <a:cubicBezTo>
                    <a:pt x="1365" y="128"/>
                    <a:pt x="1450" y="199"/>
                    <a:pt x="1559" y="291"/>
                  </a:cubicBezTo>
                  <a:cubicBezTo>
                    <a:pt x="1786" y="481"/>
                    <a:pt x="2115" y="756"/>
                    <a:pt x="2538" y="1109"/>
                  </a:cubicBezTo>
                  <a:cubicBezTo>
                    <a:pt x="2962" y="1466"/>
                    <a:pt x="3478" y="1906"/>
                    <a:pt x="4052" y="2443"/>
                  </a:cubicBezTo>
                  <a:cubicBezTo>
                    <a:pt x="4620" y="2984"/>
                    <a:pt x="5254" y="3622"/>
                    <a:pt x="5834" y="4423"/>
                  </a:cubicBezTo>
                  <a:cubicBezTo>
                    <a:pt x="6998" y="6023"/>
                    <a:pt x="7900" y="8258"/>
                    <a:pt x="8335" y="10836"/>
                  </a:cubicBezTo>
                  <a:cubicBezTo>
                    <a:pt x="8559" y="12124"/>
                    <a:pt x="8671" y="13497"/>
                    <a:pt x="8720" y="14920"/>
                  </a:cubicBezTo>
                  <a:cubicBezTo>
                    <a:pt x="8769" y="16343"/>
                    <a:pt x="8754" y="17820"/>
                    <a:pt x="8747" y="19332"/>
                  </a:cubicBezTo>
                  <a:cubicBezTo>
                    <a:pt x="8741" y="20843"/>
                    <a:pt x="8734" y="22320"/>
                    <a:pt x="8727" y="23745"/>
                  </a:cubicBezTo>
                  <a:cubicBezTo>
                    <a:pt x="8715" y="25170"/>
                    <a:pt x="8730" y="26547"/>
                    <a:pt x="8689" y="27854"/>
                  </a:cubicBezTo>
                  <a:cubicBezTo>
                    <a:pt x="8644" y="29160"/>
                    <a:pt x="8523" y="30405"/>
                    <a:pt x="8237" y="31529"/>
                  </a:cubicBezTo>
                  <a:cubicBezTo>
                    <a:pt x="8086" y="32085"/>
                    <a:pt x="7800" y="32578"/>
                    <a:pt x="7447" y="32979"/>
                  </a:cubicBezTo>
                  <a:cubicBezTo>
                    <a:pt x="7094" y="33382"/>
                    <a:pt x="6676" y="33695"/>
                    <a:pt x="6249" y="33938"/>
                  </a:cubicBezTo>
                  <a:cubicBezTo>
                    <a:pt x="6039" y="34067"/>
                    <a:pt x="5816" y="34159"/>
                    <a:pt x="5603" y="34258"/>
                  </a:cubicBezTo>
                  <a:cubicBezTo>
                    <a:pt x="5383" y="34338"/>
                    <a:pt x="5173" y="34429"/>
                    <a:pt x="4958" y="34485"/>
                  </a:cubicBezTo>
                  <a:cubicBezTo>
                    <a:pt x="4852" y="34516"/>
                    <a:pt x="4747" y="34550"/>
                    <a:pt x="4643" y="34577"/>
                  </a:cubicBezTo>
                  <a:cubicBezTo>
                    <a:pt x="4537" y="34600"/>
                    <a:pt x="4433" y="34623"/>
                    <a:pt x="4331" y="34647"/>
                  </a:cubicBezTo>
                  <a:cubicBezTo>
                    <a:pt x="4128" y="34697"/>
                    <a:pt x="3926" y="34721"/>
                    <a:pt x="3732" y="34752"/>
                  </a:cubicBezTo>
                  <a:cubicBezTo>
                    <a:pt x="2954" y="34861"/>
                    <a:pt x="2276" y="34854"/>
                    <a:pt x="1721" y="34858"/>
                  </a:cubicBezTo>
                  <a:cubicBezTo>
                    <a:pt x="1170" y="34862"/>
                    <a:pt x="741" y="34866"/>
                    <a:pt x="445" y="34867"/>
                  </a:cubicBezTo>
                  <a:cubicBezTo>
                    <a:pt x="303" y="34870"/>
                    <a:pt x="192" y="34872"/>
                    <a:pt x="113" y="34873"/>
                  </a:cubicBezTo>
                  <a:cubicBezTo>
                    <a:pt x="38" y="34874"/>
                    <a:pt x="0" y="34878"/>
                    <a:pt x="0" y="34878"/>
                  </a:cubicBezTo>
                  <a:cubicBezTo>
                    <a:pt x="0" y="34878"/>
                    <a:pt x="38" y="34882"/>
                    <a:pt x="113" y="34884"/>
                  </a:cubicBezTo>
                  <a:cubicBezTo>
                    <a:pt x="192" y="34885"/>
                    <a:pt x="303" y="34887"/>
                    <a:pt x="445" y="34889"/>
                  </a:cubicBezTo>
                  <a:cubicBezTo>
                    <a:pt x="741" y="34891"/>
                    <a:pt x="1170" y="34895"/>
                    <a:pt x="1721" y="34899"/>
                  </a:cubicBezTo>
                  <a:cubicBezTo>
                    <a:pt x="1858" y="34900"/>
                    <a:pt x="2003" y="34901"/>
                    <a:pt x="2155" y="34901"/>
                  </a:cubicBezTo>
                  <a:cubicBezTo>
                    <a:pt x="2618" y="34901"/>
                    <a:pt x="3151" y="34889"/>
                    <a:pt x="3740" y="34811"/>
                  </a:cubicBezTo>
                  <a:cubicBezTo>
                    <a:pt x="3936" y="34780"/>
                    <a:pt x="4139" y="34758"/>
                    <a:pt x="4344" y="34708"/>
                  </a:cubicBezTo>
                  <a:cubicBezTo>
                    <a:pt x="4447" y="34685"/>
                    <a:pt x="4552" y="34662"/>
                    <a:pt x="4659" y="34640"/>
                  </a:cubicBezTo>
                  <a:cubicBezTo>
                    <a:pt x="4763" y="34613"/>
                    <a:pt x="4869" y="34579"/>
                    <a:pt x="4977" y="34549"/>
                  </a:cubicBezTo>
                  <a:cubicBezTo>
                    <a:pt x="5195" y="34494"/>
                    <a:pt x="5408" y="34403"/>
                    <a:pt x="5630" y="34324"/>
                  </a:cubicBezTo>
                  <a:cubicBezTo>
                    <a:pt x="5845" y="34224"/>
                    <a:pt x="6072" y="34132"/>
                    <a:pt x="6285" y="34002"/>
                  </a:cubicBezTo>
                  <a:cubicBezTo>
                    <a:pt x="6719" y="33758"/>
                    <a:pt x="7145" y="33443"/>
                    <a:pt x="7508" y="33033"/>
                  </a:cubicBezTo>
                  <a:cubicBezTo>
                    <a:pt x="7870" y="32625"/>
                    <a:pt x="8164" y="32121"/>
                    <a:pt x="8321" y="31551"/>
                  </a:cubicBezTo>
                  <a:cubicBezTo>
                    <a:pt x="8614" y="30417"/>
                    <a:pt x="8738" y="29168"/>
                    <a:pt x="8786" y="27858"/>
                  </a:cubicBezTo>
                  <a:cubicBezTo>
                    <a:pt x="8830" y="26547"/>
                    <a:pt x="8817" y="25171"/>
                    <a:pt x="8830" y="23745"/>
                  </a:cubicBezTo>
                  <a:cubicBezTo>
                    <a:pt x="8837" y="22320"/>
                    <a:pt x="8844" y="20844"/>
                    <a:pt x="8852" y="19333"/>
                  </a:cubicBezTo>
                  <a:cubicBezTo>
                    <a:pt x="8858" y="17820"/>
                    <a:pt x="8873" y="16343"/>
                    <a:pt x="8823" y="14915"/>
                  </a:cubicBezTo>
                  <a:cubicBezTo>
                    <a:pt x="8772" y="13490"/>
                    <a:pt x="8658" y="12114"/>
                    <a:pt x="8431" y="10820"/>
                  </a:cubicBezTo>
                  <a:cubicBezTo>
                    <a:pt x="7988" y="8231"/>
                    <a:pt x="7073" y="5984"/>
                    <a:pt x="5894" y="4379"/>
                  </a:cubicBezTo>
                  <a:cubicBezTo>
                    <a:pt x="5306" y="3576"/>
                    <a:pt x="4666" y="2939"/>
                    <a:pt x="4092" y="2400"/>
                  </a:cubicBezTo>
                  <a:cubicBezTo>
                    <a:pt x="3513" y="1866"/>
                    <a:pt x="2992" y="1430"/>
                    <a:pt x="2564" y="1078"/>
                  </a:cubicBezTo>
                  <a:cubicBezTo>
                    <a:pt x="2136" y="731"/>
                    <a:pt x="1803" y="462"/>
                    <a:pt x="1572" y="275"/>
                  </a:cubicBezTo>
                  <a:cubicBezTo>
                    <a:pt x="1460" y="187"/>
                    <a:pt x="1374" y="118"/>
                    <a:pt x="1312" y="69"/>
                  </a:cubicBezTo>
                  <a:cubicBezTo>
                    <a:pt x="1253" y="22"/>
                    <a:pt x="1222" y="1"/>
                    <a:pt x="1222"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0"/>
            <p:cNvSpPr/>
            <p:nvPr/>
          </p:nvSpPr>
          <p:spPr>
            <a:xfrm>
              <a:off x="6342875" y="4624750"/>
              <a:ext cx="52950" cy="5000"/>
            </a:xfrm>
            <a:custGeom>
              <a:avLst/>
              <a:gdLst/>
              <a:ahLst/>
              <a:cxnLst/>
              <a:rect l="l" t="t" r="r" b="b"/>
              <a:pathLst>
                <a:path w="2118" h="200" extrusionOk="0">
                  <a:moveTo>
                    <a:pt x="1291" y="1"/>
                  </a:moveTo>
                  <a:cubicBezTo>
                    <a:pt x="1215" y="1"/>
                    <a:pt x="1135" y="2"/>
                    <a:pt x="1054" y="7"/>
                  </a:cubicBezTo>
                  <a:cubicBezTo>
                    <a:pt x="463" y="33"/>
                    <a:pt x="0" y="168"/>
                    <a:pt x="7" y="193"/>
                  </a:cubicBezTo>
                  <a:cubicBezTo>
                    <a:pt x="8" y="198"/>
                    <a:pt x="19" y="200"/>
                    <a:pt x="38" y="200"/>
                  </a:cubicBezTo>
                  <a:cubicBezTo>
                    <a:pt x="152" y="200"/>
                    <a:pt x="564" y="133"/>
                    <a:pt x="1059" y="111"/>
                  </a:cubicBezTo>
                  <a:cubicBezTo>
                    <a:pt x="1223" y="103"/>
                    <a:pt x="1378" y="101"/>
                    <a:pt x="1516" y="101"/>
                  </a:cubicBezTo>
                  <a:cubicBezTo>
                    <a:pt x="1721" y="101"/>
                    <a:pt x="1888" y="106"/>
                    <a:pt x="1993" y="106"/>
                  </a:cubicBezTo>
                  <a:cubicBezTo>
                    <a:pt x="2069" y="106"/>
                    <a:pt x="2112" y="103"/>
                    <a:pt x="2113" y="94"/>
                  </a:cubicBezTo>
                  <a:cubicBezTo>
                    <a:pt x="2118" y="71"/>
                    <a:pt x="1766" y="1"/>
                    <a:pt x="1291"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0"/>
            <p:cNvSpPr/>
            <p:nvPr/>
          </p:nvSpPr>
          <p:spPr>
            <a:xfrm>
              <a:off x="6020625" y="4074825"/>
              <a:ext cx="349275" cy="556700"/>
            </a:xfrm>
            <a:custGeom>
              <a:avLst/>
              <a:gdLst/>
              <a:ahLst/>
              <a:cxnLst/>
              <a:rect l="l" t="t" r="r" b="b"/>
              <a:pathLst>
                <a:path w="13971" h="22268" extrusionOk="0">
                  <a:moveTo>
                    <a:pt x="78" y="0"/>
                  </a:moveTo>
                  <a:cubicBezTo>
                    <a:pt x="26" y="0"/>
                    <a:pt x="0" y="1"/>
                    <a:pt x="0" y="3"/>
                  </a:cubicBezTo>
                  <a:cubicBezTo>
                    <a:pt x="0" y="5"/>
                    <a:pt x="26" y="7"/>
                    <a:pt x="77" y="12"/>
                  </a:cubicBezTo>
                  <a:cubicBezTo>
                    <a:pt x="134" y="15"/>
                    <a:pt x="209" y="20"/>
                    <a:pt x="305" y="26"/>
                  </a:cubicBezTo>
                  <a:cubicBezTo>
                    <a:pt x="504" y="41"/>
                    <a:pt x="798" y="47"/>
                    <a:pt x="1176" y="79"/>
                  </a:cubicBezTo>
                  <a:cubicBezTo>
                    <a:pt x="1927" y="169"/>
                    <a:pt x="3020" y="324"/>
                    <a:pt x="4299" y="779"/>
                  </a:cubicBezTo>
                  <a:cubicBezTo>
                    <a:pt x="4457" y="839"/>
                    <a:pt x="4620" y="901"/>
                    <a:pt x="4785" y="963"/>
                  </a:cubicBezTo>
                  <a:cubicBezTo>
                    <a:pt x="4868" y="994"/>
                    <a:pt x="4952" y="1026"/>
                    <a:pt x="5036" y="1059"/>
                  </a:cubicBezTo>
                  <a:cubicBezTo>
                    <a:pt x="5118" y="1096"/>
                    <a:pt x="5201" y="1135"/>
                    <a:pt x="5285" y="1173"/>
                  </a:cubicBezTo>
                  <a:cubicBezTo>
                    <a:pt x="5453" y="1251"/>
                    <a:pt x="5625" y="1329"/>
                    <a:pt x="5799" y="1410"/>
                  </a:cubicBezTo>
                  <a:cubicBezTo>
                    <a:pt x="5974" y="1488"/>
                    <a:pt x="6142" y="1591"/>
                    <a:pt x="6317" y="1683"/>
                  </a:cubicBezTo>
                  <a:cubicBezTo>
                    <a:pt x="7021" y="2055"/>
                    <a:pt x="7733" y="2527"/>
                    <a:pt x="8436" y="3079"/>
                  </a:cubicBezTo>
                  <a:cubicBezTo>
                    <a:pt x="9141" y="3630"/>
                    <a:pt x="9836" y="4268"/>
                    <a:pt x="10474" y="5004"/>
                  </a:cubicBezTo>
                  <a:cubicBezTo>
                    <a:pt x="11114" y="5737"/>
                    <a:pt x="11683" y="6575"/>
                    <a:pt x="12120" y="7512"/>
                  </a:cubicBezTo>
                  <a:cubicBezTo>
                    <a:pt x="13012" y="9380"/>
                    <a:pt x="13403" y="11340"/>
                    <a:pt x="13606" y="13116"/>
                  </a:cubicBezTo>
                  <a:cubicBezTo>
                    <a:pt x="13801" y="14898"/>
                    <a:pt x="13817" y="16517"/>
                    <a:pt x="13837" y="17874"/>
                  </a:cubicBezTo>
                  <a:cubicBezTo>
                    <a:pt x="13851" y="19231"/>
                    <a:pt x="13866" y="20331"/>
                    <a:pt x="13898" y="21089"/>
                  </a:cubicBezTo>
                  <a:cubicBezTo>
                    <a:pt x="13913" y="21469"/>
                    <a:pt x="13927" y="21763"/>
                    <a:pt x="13942" y="21963"/>
                  </a:cubicBezTo>
                  <a:cubicBezTo>
                    <a:pt x="13949" y="22059"/>
                    <a:pt x="13955" y="22134"/>
                    <a:pt x="13959" y="22189"/>
                  </a:cubicBezTo>
                  <a:cubicBezTo>
                    <a:pt x="13962" y="22241"/>
                    <a:pt x="13966" y="22267"/>
                    <a:pt x="13968" y="22267"/>
                  </a:cubicBezTo>
                  <a:cubicBezTo>
                    <a:pt x="13969" y="22267"/>
                    <a:pt x="13970" y="22240"/>
                    <a:pt x="13969" y="22189"/>
                  </a:cubicBezTo>
                  <a:cubicBezTo>
                    <a:pt x="13968" y="22133"/>
                    <a:pt x="13966" y="22058"/>
                    <a:pt x="13963" y="21962"/>
                  </a:cubicBezTo>
                  <a:cubicBezTo>
                    <a:pt x="13957" y="21756"/>
                    <a:pt x="13949" y="21463"/>
                    <a:pt x="13939" y="21088"/>
                  </a:cubicBezTo>
                  <a:cubicBezTo>
                    <a:pt x="13920" y="20329"/>
                    <a:pt x="13916" y="19231"/>
                    <a:pt x="13911" y="17873"/>
                  </a:cubicBezTo>
                  <a:cubicBezTo>
                    <a:pt x="13900" y="16516"/>
                    <a:pt x="13893" y="14894"/>
                    <a:pt x="13702" y="13105"/>
                  </a:cubicBezTo>
                  <a:cubicBezTo>
                    <a:pt x="13503" y="11322"/>
                    <a:pt x="13113" y="9350"/>
                    <a:pt x="12214" y="7467"/>
                  </a:cubicBezTo>
                  <a:cubicBezTo>
                    <a:pt x="11775" y="6524"/>
                    <a:pt x="11197" y="5673"/>
                    <a:pt x="10552" y="4936"/>
                  </a:cubicBezTo>
                  <a:cubicBezTo>
                    <a:pt x="9908" y="4196"/>
                    <a:pt x="9206" y="3556"/>
                    <a:pt x="8497" y="3003"/>
                  </a:cubicBezTo>
                  <a:cubicBezTo>
                    <a:pt x="7786" y="2451"/>
                    <a:pt x="7069" y="1977"/>
                    <a:pt x="6359" y="1606"/>
                  </a:cubicBezTo>
                  <a:cubicBezTo>
                    <a:pt x="6181" y="1515"/>
                    <a:pt x="6013" y="1412"/>
                    <a:pt x="5836" y="1334"/>
                  </a:cubicBezTo>
                  <a:cubicBezTo>
                    <a:pt x="5660" y="1254"/>
                    <a:pt x="5487" y="1176"/>
                    <a:pt x="5318" y="1099"/>
                  </a:cubicBezTo>
                  <a:cubicBezTo>
                    <a:pt x="5234" y="1060"/>
                    <a:pt x="5150" y="1023"/>
                    <a:pt x="5067" y="985"/>
                  </a:cubicBezTo>
                  <a:cubicBezTo>
                    <a:pt x="4981" y="953"/>
                    <a:pt x="4898" y="922"/>
                    <a:pt x="4814" y="891"/>
                  </a:cubicBezTo>
                  <a:cubicBezTo>
                    <a:pt x="4647" y="829"/>
                    <a:pt x="4484" y="768"/>
                    <a:pt x="4324" y="709"/>
                  </a:cubicBezTo>
                  <a:cubicBezTo>
                    <a:pt x="3035" y="262"/>
                    <a:pt x="1934" y="116"/>
                    <a:pt x="1180" y="38"/>
                  </a:cubicBezTo>
                  <a:cubicBezTo>
                    <a:pt x="801" y="12"/>
                    <a:pt x="505" y="13"/>
                    <a:pt x="305" y="5"/>
                  </a:cubicBezTo>
                  <a:cubicBezTo>
                    <a:pt x="209" y="3"/>
                    <a:pt x="134" y="2"/>
                    <a:pt x="78" y="0"/>
                  </a:cubicBezTo>
                  <a:close/>
                </a:path>
              </a:pathLst>
            </a:custGeom>
            <a:solidFill>
              <a:srgbClr val="FFE8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0"/>
            <p:cNvSpPr/>
            <p:nvPr/>
          </p:nvSpPr>
          <p:spPr>
            <a:xfrm>
              <a:off x="5973975" y="4034375"/>
              <a:ext cx="117750" cy="42650"/>
            </a:xfrm>
            <a:custGeom>
              <a:avLst/>
              <a:gdLst/>
              <a:ahLst/>
              <a:cxnLst/>
              <a:rect l="l" t="t" r="r" b="b"/>
              <a:pathLst>
                <a:path w="4710" h="1706" extrusionOk="0">
                  <a:moveTo>
                    <a:pt x="2704" y="1"/>
                  </a:moveTo>
                  <a:cubicBezTo>
                    <a:pt x="611" y="1"/>
                    <a:pt x="0" y="1614"/>
                    <a:pt x="0" y="1614"/>
                  </a:cubicBezTo>
                  <a:lnTo>
                    <a:pt x="1249" y="1706"/>
                  </a:lnTo>
                  <a:cubicBezTo>
                    <a:pt x="1851" y="728"/>
                    <a:pt x="2925" y="523"/>
                    <a:pt x="3718" y="523"/>
                  </a:cubicBezTo>
                  <a:cubicBezTo>
                    <a:pt x="4286" y="523"/>
                    <a:pt x="4710" y="628"/>
                    <a:pt x="4710" y="628"/>
                  </a:cubicBezTo>
                  <a:cubicBezTo>
                    <a:pt x="4534" y="90"/>
                    <a:pt x="3695" y="45"/>
                    <a:pt x="3424" y="45"/>
                  </a:cubicBezTo>
                  <a:cubicBezTo>
                    <a:pt x="3370" y="45"/>
                    <a:pt x="3338" y="47"/>
                    <a:pt x="3338" y="47"/>
                  </a:cubicBezTo>
                  <a:cubicBezTo>
                    <a:pt x="3113" y="15"/>
                    <a:pt x="2902" y="1"/>
                    <a:pt x="2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0"/>
            <p:cNvSpPr/>
            <p:nvPr/>
          </p:nvSpPr>
          <p:spPr>
            <a:xfrm>
              <a:off x="6021575" y="4031525"/>
              <a:ext cx="138100" cy="102075"/>
            </a:xfrm>
            <a:custGeom>
              <a:avLst/>
              <a:gdLst/>
              <a:ahLst/>
              <a:cxnLst/>
              <a:rect l="l" t="t" r="r" b="b"/>
              <a:pathLst>
                <a:path w="5524" h="4083" extrusionOk="0">
                  <a:moveTo>
                    <a:pt x="1419" y="1"/>
                  </a:moveTo>
                  <a:cubicBezTo>
                    <a:pt x="605" y="1"/>
                    <a:pt x="1" y="203"/>
                    <a:pt x="1" y="203"/>
                  </a:cubicBezTo>
                  <a:cubicBezTo>
                    <a:pt x="71" y="200"/>
                    <a:pt x="141" y="198"/>
                    <a:pt x="209" y="198"/>
                  </a:cubicBezTo>
                  <a:cubicBezTo>
                    <a:pt x="3712" y="198"/>
                    <a:pt x="3997" y="4083"/>
                    <a:pt x="3997" y="4083"/>
                  </a:cubicBezTo>
                  <a:lnTo>
                    <a:pt x="5523" y="4083"/>
                  </a:lnTo>
                  <a:cubicBezTo>
                    <a:pt x="4935" y="627"/>
                    <a:pt x="2851" y="1"/>
                    <a:pt x="1419"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0"/>
            <p:cNvSpPr/>
            <p:nvPr/>
          </p:nvSpPr>
          <p:spPr>
            <a:xfrm>
              <a:off x="6341800" y="4691125"/>
              <a:ext cx="56525" cy="27075"/>
            </a:xfrm>
            <a:custGeom>
              <a:avLst/>
              <a:gdLst/>
              <a:ahLst/>
              <a:cxnLst/>
              <a:rect l="l" t="t" r="r" b="b"/>
              <a:pathLst>
                <a:path w="2261" h="1083" extrusionOk="0">
                  <a:moveTo>
                    <a:pt x="73" y="1"/>
                  </a:moveTo>
                  <a:lnTo>
                    <a:pt x="0" y="925"/>
                  </a:lnTo>
                  <a:lnTo>
                    <a:pt x="2043" y="1082"/>
                  </a:lnTo>
                  <a:lnTo>
                    <a:pt x="2261" y="304"/>
                  </a:lnTo>
                  <a:lnTo>
                    <a:pt x="73"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0"/>
            <p:cNvSpPr/>
            <p:nvPr/>
          </p:nvSpPr>
          <p:spPr>
            <a:xfrm>
              <a:off x="6346600" y="4697900"/>
              <a:ext cx="42875" cy="14125"/>
            </a:xfrm>
            <a:custGeom>
              <a:avLst/>
              <a:gdLst/>
              <a:ahLst/>
              <a:cxnLst/>
              <a:rect l="l" t="t" r="r" b="b"/>
              <a:pathLst>
                <a:path w="1715" h="565" extrusionOk="0">
                  <a:moveTo>
                    <a:pt x="301" y="0"/>
                  </a:moveTo>
                  <a:lnTo>
                    <a:pt x="270" y="41"/>
                  </a:lnTo>
                  <a:cubicBezTo>
                    <a:pt x="101" y="273"/>
                    <a:pt x="0" y="425"/>
                    <a:pt x="14" y="435"/>
                  </a:cubicBezTo>
                  <a:cubicBezTo>
                    <a:pt x="14" y="435"/>
                    <a:pt x="15" y="436"/>
                    <a:pt x="15" y="436"/>
                  </a:cubicBezTo>
                  <a:cubicBezTo>
                    <a:pt x="34" y="436"/>
                    <a:pt x="141" y="320"/>
                    <a:pt x="301" y="133"/>
                  </a:cubicBezTo>
                  <a:lnTo>
                    <a:pt x="301" y="133"/>
                  </a:lnTo>
                  <a:cubicBezTo>
                    <a:pt x="383" y="243"/>
                    <a:pt x="470" y="357"/>
                    <a:pt x="560" y="476"/>
                  </a:cubicBezTo>
                  <a:lnTo>
                    <a:pt x="590" y="515"/>
                  </a:lnTo>
                  <a:lnTo>
                    <a:pt x="630" y="486"/>
                  </a:lnTo>
                  <a:cubicBezTo>
                    <a:pt x="702" y="434"/>
                    <a:pt x="775" y="381"/>
                    <a:pt x="851" y="326"/>
                  </a:cubicBezTo>
                  <a:cubicBezTo>
                    <a:pt x="914" y="280"/>
                    <a:pt x="975" y="234"/>
                    <a:pt x="1035" y="190"/>
                  </a:cubicBezTo>
                  <a:lnTo>
                    <a:pt x="1035" y="190"/>
                  </a:lnTo>
                  <a:cubicBezTo>
                    <a:pt x="1127" y="309"/>
                    <a:pt x="1216" y="422"/>
                    <a:pt x="1301" y="532"/>
                  </a:cubicBezTo>
                  <a:lnTo>
                    <a:pt x="1327" y="564"/>
                  </a:lnTo>
                  <a:lnTo>
                    <a:pt x="1357" y="541"/>
                  </a:lnTo>
                  <a:cubicBezTo>
                    <a:pt x="1580" y="370"/>
                    <a:pt x="1714" y="254"/>
                    <a:pt x="1705" y="241"/>
                  </a:cubicBezTo>
                  <a:cubicBezTo>
                    <a:pt x="1704" y="240"/>
                    <a:pt x="1703" y="240"/>
                    <a:pt x="1701" y="240"/>
                  </a:cubicBezTo>
                  <a:cubicBezTo>
                    <a:pt x="1676" y="240"/>
                    <a:pt x="1543" y="320"/>
                    <a:pt x="1344" y="452"/>
                  </a:cubicBezTo>
                  <a:lnTo>
                    <a:pt x="1344" y="452"/>
                  </a:lnTo>
                  <a:cubicBezTo>
                    <a:pt x="1261" y="336"/>
                    <a:pt x="1175" y="215"/>
                    <a:pt x="1086" y="88"/>
                  </a:cubicBezTo>
                  <a:lnTo>
                    <a:pt x="1057" y="47"/>
                  </a:lnTo>
                  <a:lnTo>
                    <a:pt x="1015" y="78"/>
                  </a:lnTo>
                  <a:cubicBezTo>
                    <a:pt x="942" y="131"/>
                    <a:pt x="867" y="185"/>
                    <a:pt x="789" y="241"/>
                  </a:cubicBezTo>
                  <a:cubicBezTo>
                    <a:pt x="728" y="287"/>
                    <a:pt x="667" y="331"/>
                    <a:pt x="609" y="375"/>
                  </a:cubicBezTo>
                  <a:lnTo>
                    <a:pt x="609" y="375"/>
                  </a:lnTo>
                  <a:cubicBezTo>
                    <a:pt x="514" y="259"/>
                    <a:pt x="422" y="148"/>
                    <a:pt x="335" y="41"/>
                  </a:cubicBezTo>
                  <a:lnTo>
                    <a:pt x="3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0"/>
            <p:cNvSpPr/>
            <p:nvPr/>
          </p:nvSpPr>
          <p:spPr>
            <a:xfrm>
              <a:off x="5537575" y="4074725"/>
              <a:ext cx="650375" cy="978050"/>
            </a:xfrm>
            <a:custGeom>
              <a:avLst/>
              <a:gdLst/>
              <a:ahLst/>
              <a:cxnLst/>
              <a:rect l="l" t="t" r="r" b="b"/>
              <a:pathLst>
                <a:path w="26015" h="39122" extrusionOk="0">
                  <a:moveTo>
                    <a:pt x="15702" y="0"/>
                  </a:moveTo>
                  <a:lnTo>
                    <a:pt x="8170" y="445"/>
                  </a:lnTo>
                  <a:lnTo>
                    <a:pt x="5116" y="1216"/>
                  </a:lnTo>
                  <a:cubicBezTo>
                    <a:pt x="1" y="4220"/>
                    <a:pt x="111" y="13886"/>
                    <a:pt x="111" y="13886"/>
                  </a:cubicBezTo>
                  <a:lnTo>
                    <a:pt x="961" y="35986"/>
                  </a:lnTo>
                  <a:cubicBezTo>
                    <a:pt x="961" y="35986"/>
                    <a:pt x="177" y="36516"/>
                    <a:pt x="91" y="37100"/>
                  </a:cubicBezTo>
                  <a:cubicBezTo>
                    <a:pt x="7" y="37683"/>
                    <a:pt x="431" y="39062"/>
                    <a:pt x="431" y="39062"/>
                  </a:cubicBezTo>
                  <a:lnTo>
                    <a:pt x="23854" y="39122"/>
                  </a:lnTo>
                  <a:cubicBezTo>
                    <a:pt x="23854" y="39122"/>
                    <a:pt x="23220" y="34942"/>
                    <a:pt x="23125" y="34096"/>
                  </a:cubicBezTo>
                  <a:cubicBezTo>
                    <a:pt x="22662" y="29958"/>
                    <a:pt x="22198" y="24199"/>
                    <a:pt x="22198" y="24199"/>
                  </a:cubicBezTo>
                  <a:lnTo>
                    <a:pt x="26015" y="4710"/>
                  </a:lnTo>
                  <a:cubicBezTo>
                    <a:pt x="24797" y="3411"/>
                    <a:pt x="15946" y="81"/>
                    <a:pt x="15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0"/>
            <p:cNvSpPr/>
            <p:nvPr/>
          </p:nvSpPr>
          <p:spPr>
            <a:xfrm>
              <a:off x="5669975" y="4696975"/>
              <a:ext cx="442225" cy="234350"/>
            </a:xfrm>
            <a:custGeom>
              <a:avLst/>
              <a:gdLst/>
              <a:ahLst/>
              <a:cxnLst/>
              <a:rect l="l" t="t" r="r" b="b"/>
              <a:pathLst>
                <a:path w="17689" h="9374" extrusionOk="0">
                  <a:moveTo>
                    <a:pt x="873" y="1"/>
                  </a:moveTo>
                  <a:cubicBezTo>
                    <a:pt x="603" y="1"/>
                    <a:pt x="365" y="88"/>
                    <a:pt x="237" y="328"/>
                  </a:cubicBezTo>
                  <a:cubicBezTo>
                    <a:pt x="0" y="772"/>
                    <a:pt x="413" y="1276"/>
                    <a:pt x="800" y="1598"/>
                  </a:cubicBezTo>
                  <a:cubicBezTo>
                    <a:pt x="3552" y="3894"/>
                    <a:pt x="6769" y="5550"/>
                    <a:pt x="9956" y="7188"/>
                  </a:cubicBezTo>
                  <a:cubicBezTo>
                    <a:pt x="11662" y="8064"/>
                    <a:pt x="13399" y="8951"/>
                    <a:pt x="15287" y="9287"/>
                  </a:cubicBezTo>
                  <a:cubicBezTo>
                    <a:pt x="15566" y="9337"/>
                    <a:pt x="15853" y="9374"/>
                    <a:pt x="16136" y="9374"/>
                  </a:cubicBezTo>
                  <a:cubicBezTo>
                    <a:pt x="16395" y="9374"/>
                    <a:pt x="16651" y="9343"/>
                    <a:pt x="16897" y="9264"/>
                  </a:cubicBezTo>
                  <a:cubicBezTo>
                    <a:pt x="17413" y="9098"/>
                    <a:pt x="17617" y="8443"/>
                    <a:pt x="17689" y="7905"/>
                  </a:cubicBezTo>
                  <a:cubicBezTo>
                    <a:pt x="12283" y="5413"/>
                    <a:pt x="7185" y="2724"/>
                    <a:pt x="1779" y="232"/>
                  </a:cubicBezTo>
                  <a:cubicBezTo>
                    <a:pt x="1507" y="107"/>
                    <a:pt x="1171" y="1"/>
                    <a:pt x="8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0"/>
            <p:cNvSpPr/>
            <p:nvPr/>
          </p:nvSpPr>
          <p:spPr>
            <a:xfrm>
              <a:off x="5475250" y="4120150"/>
              <a:ext cx="161675" cy="370475"/>
            </a:xfrm>
            <a:custGeom>
              <a:avLst/>
              <a:gdLst/>
              <a:ahLst/>
              <a:cxnLst/>
              <a:rect l="l" t="t" r="r" b="b"/>
              <a:pathLst>
                <a:path w="6467" h="14819" extrusionOk="0">
                  <a:moveTo>
                    <a:pt x="6466" y="0"/>
                  </a:moveTo>
                  <a:cubicBezTo>
                    <a:pt x="6466" y="0"/>
                    <a:pt x="3095" y="1126"/>
                    <a:pt x="2005" y="4249"/>
                  </a:cubicBezTo>
                  <a:cubicBezTo>
                    <a:pt x="801" y="7700"/>
                    <a:pt x="1" y="14400"/>
                    <a:pt x="1" y="14400"/>
                  </a:cubicBezTo>
                  <a:lnTo>
                    <a:pt x="3332" y="14818"/>
                  </a:lnTo>
                  <a:lnTo>
                    <a:pt x="6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0"/>
            <p:cNvSpPr/>
            <p:nvPr/>
          </p:nvSpPr>
          <p:spPr>
            <a:xfrm>
              <a:off x="6033075" y="4178725"/>
              <a:ext cx="256650" cy="427125"/>
            </a:xfrm>
            <a:custGeom>
              <a:avLst/>
              <a:gdLst/>
              <a:ahLst/>
              <a:cxnLst/>
              <a:rect l="l" t="t" r="r" b="b"/>
              <a:pathLst>
                <a:path w="10266" h="17085" extrusionOk="0">
                  <a:moveTo>
                    <a:pt x="4237" y="1"/>
                  </a:moveTo>
                  <a:cubicBezTo>
                    <a:pt x="1" y="1"/>
                    <a:pt x="715" y="9589"/>
                    <a:pt x="715" y="9589"/>
                  </a:cubicBezTo>
                  <a:lnTo>
                    <a:pt x="1197" y="16958"/>
                  </a:lnTo>
                  <a:lnTo>
                    <a:pt x="10265" y="17084"/>
                  </a:lnTo>
                  <a:cubicBezTo>
                    <a:pt x="10265" y="17084"/>
                    <a:pt x="9763" y="8708"/>
                    <a:pt x="8883" y="5818"/>
                  </a:cubicBezTo>
                  <a:cubicBezTo>
                    <a:pt x="8004" y="2928"/>
                    <a:pt x="6195" y="550"/>
                    <a:pt x="6195" y="550"/>
                  </a:cubicBezTo>
                  <a:cubicBezTo>
                    <a:pt x="5447" y="169"/>
                    <a:pt x="4798" y="1"/>
                    <a:pt x="4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0"/>
            <p:cNvSpPr/>
            <p:nvPr/>
          </p:nvSpPr>
          <p:spPr>
            <a:xfrm>
              <a:off x="5505000" y="4286250"/>
              <a:ext cx="749175" cy="63075"/>
            </a:xfrm>
            <a:custGeom>
              <a:avLst/>
              <a:gdLst/>
              <a:ahLst/>
              <a:cxnLst/>
              <a:rect l="l" t="t" r="r" b="b"/>
              <a:pathLst>
                <a:path w="29967" h="2523" extrusionOk="0">
                  <a:moveTo>
                    <a:pt x="5351" y="1"/>
                  </a:moveTo>
                  <a:cubicBezTo>
                    <a:pt x="5227" y="1"/>
                    <a:pt x="5103" y="30"/>
                    <a:pt x="4995" y="79"/>
                  </a:cubicBezTo>
                  <a:cubicBezTo>
                    <a:pt x="4804" y="161"/>
                    <a:pt x="4643" y="281"/>
                    <a:pt x="4490" y="396"/>
                  </a:cubicBezTo>
                  <a:cubicBezTo>
                    <a:pt x="4188" y="627"/>
                    <a:pt x="3899" y="863"/>
                    <a:pt x="3568" y="936"/>
                  </a:cubicBezTo>
                  <a:cubicBezTo>
                    <a:pt x="3480" y="956"/>
                    <a:pt x="3392" y="965"/>
                    <a:pt x="3304" y="965"/>
                  </a:cubicBezTo>
                  <a:cubicBezTo>
                    <a:pt x="3066" y="965"/>
                    <a:pt x="2837" y="899"/>
                    <a:pt x="2633" y="821"/>
                  </a:cubicBezTo>
                  <a:cubicBezTo>
                    <a:pt x="2071" y="606"/>
                    <a:pt x="1645" y="261"/>
                    <a:pt x="1205" y="196"/>
                  </a:cubicBezTo>
                  <a:cubicBezTo>
                    <a:pt x="1112" y="178"/>
                    <a:pt x="1024" y="170"/>
                    <a:pt x="940" y="170"/>
                  </a:cubicBezTo>
                  <a:cubicBezTo>
                    <a:pt x="634" y="170"/>
                    <a:pt x="392" y="277"/>
                    <a:pt x="251" y="379"/>
                  </a:cubicBezTo>
                  <a:cubicBezTo>
                    <a:pt x="66" y="513"/>
                    <a:pt x="1" y="615"/>
                    <a:pt x="1" y="615"/>
                  </a:cubicBezTo>
                  <a:cubicBezTo>
                    <a:pt x="1" y="616"/>
                    <a:pt x="1" y="616"/>
                    <a:pt x="1" y="616"/>
                  </a:cubicBezTo>
                  <a:cubicBezTo>
                    <a:pt x="10" y="616"/>
                    <a:pt x="83" y="519"/>
                    <a:pt x="263" y="396"/>
                  </a:cubicBezTo>
                  <a:cubicBezTo>
                    <a:pt x="402" y="303"/>
                    <a:pt x="630" y="207"/>
                    <a:pt x="918" y="207"/>
                  </a:cubicBezTo>
                  <a:cubicBezTo>
                    <a:pt x="1006" y="207"/>
                    <a:pt x="1099" y="216"/>
                    <a:pt x="1198" y="236"/>
                  </a:cubicBezTo>
                  <a:cubicBezTo>
                    <a:pt x="1623" y="304"/>
                    <a:pt x="2041" y="650"/>
                    <a:pt x="2612" y="875"/>
                  </a:cubicBezTo>
                  <a:cubicBezTo>
                    <a:pt x="2822" y="958"/>
                    <a:pt x="3062" y="1029"/>
                    <a:pt x="3315" y="1029"/>
                  </a:cubicBezTo>
                  <a:cubicBezTo>
                    <a:pt x="3403" y="1029"/>
                    <a:pt x="3492" y="1021"/>
                    <a:pt x="3582" y="1001"/>
                  </a:cubicBezTo>
                  <a:cubicBezTo>
                    <a:pt x="3936" y="926"/>
                    <a:pt x="4232" y="682"/>
                    <a:pt x="4535" y="455"/>
                  </a:cubicBezTo>
                  <a:cubicBezTo>
                    <a:pt x="4688" y="341"/>
                    <a:pt x="4846" y="227"/>
                    <a:pt x="5025" y="151"/>
                  </a:cubicBezTo>
                  <a:cubicBezTo>
                    <a:pt x="5126" y="106"/>
                    <a:pt x="5237" y="80"/>
                    <a:pt x="5347" y="80"/>
                  </a:cubicBezTo>
                  <a:cubicBezTo>
                    <a:pt x="5430" y="80"/>
                    <a:pt x="5513" y="95"/>
                    <a:pt x="5592" y="128"/>
                  </a:cubicBezTo>
                  <a:cubicBezTo>
                    <a:pt x="5779" y="197"/>
                    <a:pt x="5922" y="358"/>
                    <a:pt x="6039" y="534"/>
                  </a:cubicBezTo>
                  <a:cubicBezTo>
                    <a:pt x="6159" y="711"/>
                    <a:pt x="6259" y="910"/>
                    <a:pt x="6395" y="1096"/>
                  </a:cubicBezTo>
                  <a:cubicBezTo>
                    <a:pt x="6527" y="1282"/>
                    <a:pt x="6713" y="1455"/>
                    <a:pt x="6949" y="1526"/>
                  </a:cubicBezTo>
                  <a:cubicBezTo>
                    <a:pt x="7057" y="1562"/>
                    <a:pt x="7170" y="1577"/>
                    <a:pt x="7284" y="1577"/>
                  </a:cubicBezTo>
                  <a:cubicBezTo>
                    <a:pt x="7415" y="1577"/>
                    <a:pt x="7547" y="1557"/>
                    <a:pt x="7674" y="1524"/>
                  </a:cubicBezTo>
                  <a:cubicBezTo>
                    <a:pt x="7912" y="1463"/>
                    <a:pt x="8139" y="1359"/>
                    <a:pt x="8354" y="1234"/>
                  </a:cubicBezTo>
                  <a:cubicBezTo>
                    <a:pt x="8572" y="1106"/>
                    <a:pt x="8771" y="959"/>
                    <a:pt x="8986" y="827"/>
                  </a:cubicBezTo>
                  <a:cubicBezTo>
                    <a:pt x="9198" y="694"/>
                    <a:pt x="9422" y="572"/>
                    <a:pt x="9664" y="498"/>
                  </a:cubicBezTo>
                  <a:cubicBezTo>
                    <a:pt x="9791" y="462"/>
                    <a:pt x="9923" y="440"/>
                    <a:pt x="10056" y="440"/>
                  </a:cubicBezTo>
                  <a:cubicBezTo>
                    <a:pt x="10175" y="440"/>
                    <a:pt x="10294" y="457"/>
                    <a:pt x="10408" y="497"/>
                  </a:cubicBezTo>
                  <a:cubicBezTo>
                    <a:pt x="10902" y="661"/>
                    <a:pt x="11253" y="1104"/>
                    <a:pt x="11689" y="1445"/>
                  </a:cubicBezTo>
                  <a:cubicBezTo>
                    <a:pt x="11907" y="1617"/>
                    <a:pt x="12161" y="1773"/>
                    <a:pt x="12451" y="1818"/>
                  </a:cubicBezTo>
                  <a:cubicBezTo>
                    <a:pt x="12539" y="1835"/>
                    <a:pt x="12628" y="1843"/>
                    <a:pt x="12718" y="1843"/>
                  </a:cubicBezTo>
                  <a:cubicBezTo>
                    <a:pt x="12920" y="1843"/>
                    <a:pt x="13122" y="1802"/>
                    <a:pt x="13310" y="1731"/>
                  </a:cubicBezTo>
                  <a:cubicBezTo>
                    <a:pt x="13856" y="1525"/>
                    <a:pt x="14320" y="1165"/>
                    <a:pt x="14827" y="887"/>
                  </a:cubicBezTo>
                  <a:cubicBezTo>
                    <a:pt x="15080" y="750"/>
                    <a:pt x="15341" y="622"/>
                    <a:pt x="15618" y="571"/>
                  </a:cubicBezTo>
                  <a:cubicBezTo>
                    <a:pt x="15718" y="552"/>
                    <a:pt x="15819" y="542"/>
                    <a:pt x="15920" y="542"/>
                  </a:cubicBezTo>
                  <a:cubicBezTo>
                    <a:pt x="16096" y="542"/>
                    <a:pt x="16270" y="572"/>
                    <a:pt x="16434" y="635"/>
                  </a:cubicBezTo>
                  <a:cubicBezTo>
                    <a:pt x="16955" y="835"/>
                    <a:pt x="17362" y="1248"/>
                    <a:pt x="17871" y="1491"/>
                  </a:cubicBezTo>
                  <a:cubicBezTo>
                    <a:pt x="17997" y="1555"/>
                    <a:pt x="18132" y="1599"/>
                    <a:pt x="18269" y="1633"/>
                  </a:cubicBezTo>
                  <a:cubicBezTo>
                    <a:pt x="18370" y="1654"/>
                    <a:pt x="18473" y="1662"/>
                    <a:pt x="18575" y="1662"/>
                  </a:cubicBezTo>
                  <a:cubicBezTo>
                    <a:pt x="18613" y="1662"/>
                    <a:pt x="18651" y="1661"/>
                    <a:pt x="18689" y="1659"/>
                  </a:cubicBezTo>
                  <a:cubicBezTo>
                    <a:pt x="18969" y="1639"/>
                    <a:pt x="19232" y="1545"/>
                    <a:pt x="19473" y="1433"/>
                  </a:cubicBezTo>
                  <a:cubicBezTo>
                    <a:pt x="19961" y="1212"/>
                    <a:pt x="20392" y="910"/>
                    <a:pt x="20865" y="754"/>
                  </a:cubicBezTo>
                  <a:cubicBezTo>
                    <a:pt x="21028" y="700"/>
                    <a:pt x="21197" y="667"/>
                    <a:pt x="21363" y="667"/>
                  </a:cubicBezTo>
                  <a:cubicBezTo>
                    <a:pt x="21436" y="667"/>
                    <a:pt x="21508" y="673"/>
                    <a:pt x="21579" y="687"/>
                  </a:cubicBezTo>
                  <a:cubicBezTo>
                    <a:pt x="21814" y="726"/>
                    <a:pt x="22020" y="854"/>
                    <a:pt x="22201" y="1004"/>
                  </a:cubicBezTo>
                  <a:cubicBezTo>
                    <a:pt x="22383" y="1154"/>
                    <a:pt x="22545" y="1327"/>
                    <a:pt x="22722" y="1482"/>
                  </a:cubicBezTo>
                  <a:cubicBezTo>
                    <a:pt x="22897" y="1638"/>
                    <a:pt x="23092" y="1780"/>
                    <a:pt x="23318" y="1849"/>
                  </a:cubicBezTo>
                  <a:cubicBezTo>
                    <a:pt x="23435" y="1886"/>
                    <a:pt x="23555" y="1901"/>
                    <a:pt x="23674" y="1901"/>
                  </a:cubicBezTo>
                  <a:cubicBezTo>
                    <a:pt x="23783" y="1901"/>
                    <a:pt x="23891" y="1888"/>
                    <a:pt x="23995" y="1867"/>
                  </a:cubicBezTo>
                  <a:cubicBezTo>
                    <a:pt x="24213" y="1822"/>
                    <a:pt x="24415" y="1748"/>
                    <a:pt x="24612" y="1679"/>
                  </a:cubicBezTo>
                  <a:cubicBezTo>
                    <a:pt x="24918" y="1569"/>
                    <a:pt x="25227" y="1462"/>
                    <a:pt x="25524" y="1462"/>
                  </a:cubicBezTo>
                  <a:cubicBezTo>
                    <a:pt x="25604" y="1462"/>
                    <a:pt x="25683" y="1469"/>
                    <a:pt x="25760" y="1487"/>
                  </a:cubicBezTo>
                  <a:cubicBezTo>
                    <a:pt x="26129" y="1563"/>
                    <a:pt x="26388" y="1846"/>
                    <a:pt x="26648" y="2067"/>
                  </a:cubicBezTo>
                  <a:cubicBezTo>
                    <a:pt x="26778" y="2182"/>
                    <a:pt x="26914" y="2286"/>
                    <a:pt x="27061" y="2364"/>
                  </a:cubicBezTo>
                  <a:cubicBezTo>
                    <a:pt x="27209" y="2442"/>
                    <a:pt x="27366" y="2487"/>
                    <a:pt x="27519" y="2508"/>
                  </a:cubicBezTo>
                  <a:cubicBezTo>
                    <a:pt x="27593" y="2518"/>
                    <a:pt x="27666" y="2523"/>
                    <a:pt x="27738" y="2523"/>
                  </a:cubicBezTo>
                  <a:cubicBezTo>
                    <a:pt x="27965" y="2523"/>
                    <a:pt x="28178" y="2478"/>
                    <a:pt x="28366" y="2413"/>
                  </a:cubicBezTo>
                  <a:cubicBezTo>
                    <a:pt x="28617" y="2328"/>
                    <a:pt x="28826" y="2204"/>
                    <a:pt x="29001" y="2080"/>
                  </a:cubicBezTo>
                  <a:cubicBezTo>
                    <a:pt x="29351" y="1826"/>
                    <a:pt x="29578" y="1580"/>
                    <a:pt x="29735" y="1419"/>
                  </a:cubicBezTo>
                  <a:cubicBezTo>
                    <a:pt x="29809" y="1338"/>
                    <a:pt x="29866" y="1275"/>
                    <a:pt x="29909" y="1229"/>
                  </a:cubicBezTo>
                  <a:cubicBezTo>
                    <a:pt x="29948" y="1186"/>
                    <a:pt x="29967" y="1164"/>
                    <a:pt x="29965" y="1163"/>
                  </a:cubicBezTo>
                  <a:cubicBezTo>
                    <a:pt x="29965" y="1163"/>
                    <a:pt x="29965" y="1163"/>
                    <a:pt x="29965" y="1163"/>
                  </a:cubicBezTo>
                  <a:cubicBezTo>
                    <a:pt x="29962" y="1163"/>
                    <a:pt x="29941" y="1183"/>
                    <a:pt x="29901" y="1222"/>
                  </a:cubicBezTo>
                  <a:cubicBezTo>
                    <a:pt x="29857" y="1267"/>
                    <a:pt x="29796" y="1327"/>
                    <a:pt x="29720" y="1404"/>
                  </a:cubicBezTo>
                  <a:cubicBezTo>
                    <a:pt x="29559" y="1560"/>
                    <a:pt x="29327" y="1802"/>
                    <a:pt x="28977" y="2046"/>
                  </a:cubicBezTo>
                  <a:cubicBezTo>
                    <a:pt x="28802" y="2166"/>
                    <a:pt x="28596" y="2286"/>
                    <a:pt x="28351" y="2365"/>
                  </a:cubicBezTo>
                  <a:cubicBezTo>
                    <a:pt x="28170" y="2425"/>
                    <a:pt x="27968" y="2466"/>
                    <a:pt x="27754" y="2466"/>
                  </a:cubicBezTo>
                  <a:cubicBezTo>
                    <a:pt x="27680" y="2466"/>
                    <a:pt x="27604" y="2461"/>
                    <a:pt x="27527" y="2450"/>
                  </a:cubicBezTo>
                  <a:cubicBezTo>
                    <a:pt x="27380" y="2428"/>
                    <a:pt x="27230" y="2384"/>
                    <a:pt x="27091" y="2309"/>
                  </a:cubicBezTo>
                  <a:cubicBezTo>
                    <a:pt x="26951" y="2233"/>
                    <a:pt x="26820" y="2131"/>
                    <a:pt x="26692" y="2017"/>
                  </a:cubicBezTo>
                  <a:cubicBezTo>
                    <a:pt x="26563" y="1904"/>
                    <a:pt x="26435" y="1780"/>
                    <a:pt x="26288" y="1667"/>
                  </a:cubicBezTo>
                  <a:cubicBezTo>
                    <a:pt x="26142" y="1556"/>
                    <a:pt x="25972" y="1454"/>
                    <a:pt x="25776" y="1414"/>
                  </a:cubicBezTo>
                  <a:cubicBezTo>
                    <a:pt x="25689" y="1395"/>
                    <a:pt x="25602" y="1386"/>
                    <a:pt x="25515" y="1386"/>
                  </a:cubicBezTo>
                  <a:cubicBezTo>
                    <a:pt x="25204" y="1386"/>
                    <a:pt x="24889" y="1496"/>
                    <a:pt x="24585" y="1602"/>
                  </a:cubicBezTo>
                  <a:cubicBezTo>
                    <a:pt x="24387" y="1671"/>
                    <a:pt x="24187" y="1743"/>
                    <a:pt x="23979" y="1784"/>
                  </a:cubicBezTo>
                  <a:cubicBezTo>
                    <a:pt x="23880" y="1804"/>
                    <a:pt x="23779" y="1816"/>
                    <a:pt x="23679" y="1816"/>
                  </a:cubicBezTo>
                  <a:cubicBezTo>
                    <a:pt x="23566" y="1816"/>
                    <a:pt x="23453" y="1801"/>
                    <a:pt x="23344" y="1766"/>
                  </a:cubicBezTo>
                  <a:cubicBezTo>
                    <a:pt x="22921" y="1634"/>
                    <a:pt x="22630" y="1242"/>
                    <a:pt x="22260" y="933"/>
                  </a:cubicBezTo>
                  <a:cubicBezTo>
                    <a:pt x="22075" y="777"/>
                    <a:pt x="21852" y="637"/>
                    <a:pt x="21597" y="594"/>
                  </a:cubicBezTo>
                  <a:cubicBezTo>
                    <a:pt x="21519" y="579"/>
                    <a:pt x="21441" y="572"/>
                    <a:pt x="21362" y="572"/>
                  </a:cubicBezTo>
                  <a:cubicBezTo>
                    <a:pt x="21183" y="572"/>
                    <a:pt x="21004" y="607"/>
                    <a:pt x="20835" y="663"/>
                  </a:cubicBezTo>
                  <a:cubicBezTo>
                    <a:pt x="20342" y="825"/>
                    <a:pt x="19910" y="1127"/>
                    <a:pt x="19432" y="1343"/>
                  </a:cubicBezTo>
                  <a:cubicBezTo>
                    <a:pt x="19195" y="1452"/>
                    <a:pt x="18943" y="1539"/>
                    <a:pt x="18682" y="1557"/>
                  </a:cubicBezTo>
                  <a:cubicBezTo>
                    <a:pt x="18648" y="1559"/>
                    <a:pt x="18614" y="1560"/>
                    <a:pt x="18580" y="1560"/>
                  </a:cubicBezTo>
                  <a:cubicBezTo>
                    <a:pt x="18483" y="1560"/>
                    <a:pt x="18386" y="1552"/>
                    <a:pt x="18290" y="1532"/>
                  </a:cubicBezTo>
                  <a:cubicBezTo>
                    <a:pt x="18163" y="1502"/>
                    <a:pt x="18036" y="1460"/>
                    <a:pt x="17916" y="1399"/>
                  </a:cubicBezTo>
                  <a:cubicBezTo>
                    <a:pt x="17428" y="1166"/>
                    <a:pt x="17021" y="751"/>
                    <a:pt x="16471" y="537"/>
                  </a:cubicBezTo>
                  <a:cubicBezTo>
                    <a:pt x="16296" y="469"/>
                    <a:pt x="16107" y="438"/>
                    <a:pt x="15918" y="438"/>
                  </a:cubicBezTo>
                  <a:cubicBezTo>
                    <a:pt x="15810" y="438"/>
                    <a:pt x="15702" y="448"/>
                    <a:pt x="15597" y="468"/>
                  </a:cubicBezTo>
                  <a:cubicBezTo>
                    <a:pt x="15303" y="523"/>
                    <a:pt x="15034" y="656"/>
                    <a:pt x="14776" y="795"/>
                  </a:cubicBezTo>
                  <a:cubicBezTo>
                    <a:pt x="14261" y="1080"/>
                    <a:pt x="13798" y="1435"/>
                    <a:pt x="13274" y="1633"/>
                  </a:cubicBezTo>
                  <a:cubicBezTo>
                    <a:pt x="13094" y="1700"/>
                    <a:pt x="12904" y="1739"/>
                    <a:pt x="12717" y="1739"/>
                  </a:cubicBezTo>
                  <a:cubicBezTo>
                    <a:pt x="12634" y="1739"/>
                    <a:pt x="12551" y="1732"/>
                    <a:pt x="12470" y="1716"/>
                  </a:cubicBezTo>
                  <a:cubicBezTo>
                    <a:pt x="12202" y="1675"/>
                    <a:pt x="11965" y="1531"/>
                    <a:pt x="11752" y="1365"/>
                  </a:cubicBezTo>
                  <a:cubicBezTo>
                    <a:pt x="11538" y="1198"/>
                    <a:pt x="11345" y="1004"/>
                    <a:pt x="11137" y="828"/>
                  </a:cubicBezTo>
                  <a:cubicBezTo>
                    <a:pt x="10931" y="650"/>
                    <a:pt x="10702" y="488"/>
                    <a:pt x="10439" y="402"/>
                  </a:cubicBezTo>
                  <a:cubicBezTo>
                    <a:pt x="10316" y="359"/>
                    <a:pt x="10187" y="340"/>
                    <a:pt x="10059" y="340"/>
                  </a:cubicBezTo>
                  <a:cubicBezTo>
                    <a:pt x="9914" y="340"/>
                    <a:pt x="9770" y="364"/>
                    <a:pt x="9636" y="404"/>
                  </a:cubicBezTo>
                  <a:cubicBezTo>
                    <a:pt x="9380" y="483"/>
                    <a:pt x="9150" y="609"/>
                    <a:pt x="8935" y="745"/>
                  </a:cubicBezTo>
                  <a:cubicBezTo>
                    <a:pt x="8718" y="878"/>
                    <a:pt x="8516" y="1029"/>
                    <a:pt x="8307" y="1151"/>
                  </a:cubicBezTo>
                  <a:cubicBezTo>
                    <a:pt x="8097" y="1275"/>
                    <a:pt x="7877" y="1377"/>
                    <a:pt x="7650" y="1434"/>
                  </a:cubicBezTo>
                  <a:cubicBezTo>
                    <a:pt x="7528" y="1467"/>
                    <a:pt x="7403" y="1486"/>
                    <a:pt x="7279" y="1486"/>
                  </a:cubicBezTo>
                  <a:cubicBezTo>
                    <a:pt x="7176" y="1486"/>
                    <a:pt x="7074" y="1472"/>
                    <a:pt x="6977" y="1440"/>
                  </a:cubicBezTo>
                  <a:cubicBezTo>
                    <a:pt x="6762" y="1377"/>
                    <a:pt x="6593" y="1222"/>
                    <a:pt x="6466" y="1045"/>
                  </a:cubicBezTo>
                  <a:cubicBezTo>
                    <a:pt x="6334" y="867"/>
                    <a:pt x="6233" y="670"/>
                    <a:pt x="6108" y="487"/>
                  </a:cubicBezTo>
                  <a:cubicBezTo>
                    <a:pt x="5988" y="306"/>
                    <a:pt x="5832" y="129"/>
                    <a:pt x="5621" y="52"/>
                  </a:cubicBezTo>
                  <a:cubicBezTo>
                    <a:pt x="5534" y="16"/>
                    <a:pt x="5442" y="1"/>
                    <a:pt x="53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0"/>
            <p:cNvSpPr/>
            <p:nvPr/>
          </p:nvSpPr>
          <p:spPr>
            <a:xfrm>
              <a:off x="5478275" y="4427775"/>
              <a:ext cx="792525" cy="66175"/>
            </a:xfrm>
            <a:custGeom>
              <a:avLst/>
              <a:gdLst/>
              <a:ahLst/>
              <a:cxnLst/>
              <a:rect l="l" t="t" r="r" b="b"/>
              <a:pathLst>
                <a:path w="31701" h="2647" extrusionOk="0">
                  <a:moveTo>
                    <a:pt x="8354" y="0"/>
                  </a:moveTo>
                  <a:cubicBezTo>
                    <a:pt x="8014" y="0"/>
                    <a:pt x="7684" y="90"/>
                    <a:pt x="7386" y="198"/>
                  </a:cubicBezTo>
                  <a:cubicBezTo>
                    <a:pt x="6950" y="349"/>
                    <a:pt x="6547" y="537"/>
                    <a:pt x="6136" y="634"/>
                  </a:cubicBezTo>
                  <a:cubicBezTo>
                    <a:pt x="5953" y="683"/>
                    <a:pt x="5769" y="707"/>
                    <a:pt x="5589" y="707"/>
                  </a:cubicBezTo>
                  <a:cubicBezTo>
                    <a:pt x="5367" y="707"/>
                    <a:pt x="5151" y="671"/>
                    <a:pt x="4949" y="600"/>
                  </a:cubicBezTo>
                  <a:cubicBezTo>
                    <a:pt x="4583" y="477"/>
                    <a:pt x="4251" y="302"/>
                    <a:pt x="3908" y="201"/>
                  </a:cubicBezTo>
                  <a:cubicBezTo>
                    <a:pt x="3692" y="133"/>
                    <a:pt x="3474" y="107"/>
                    <a:pt x="3265" y="107"/>
                  </a:cubicBezTo>
                  <a:cubicBezTo>
                    <a:pt x="3144" y="107"/>
                    <a:pt x="3025" y="116"/>
                    <a:pt x="2911" y="129"/>
                  </a:cubicBezTo>
                  <a:cubicBezTo>
                    <a:pt x="2601" y="166"/>
                    <a:pt x="2318" y="230"/>
                    <a:pt x="2057" y="275"/>
                  </a:cubicBezTo>
                  <a:cubicBezTo>
                    <a:pt x="1795" y="321"/>
                    <a:pt x="1555" y="363"/>
                    <a:pt x="1342" y="410"/>
                  </a:cubicBezTo>
                  <a:cubicBezTo>
                    <a:pt x="1172" y="464"/>
                    <a:pt x="1015" y="481"/>
                    <a:pt x="874" y="481"/>
                  </a:cubicBezTo>
                  <a:cubicBezTo>
                    <a:pt x="663" y="481"/>
                    <a:pt x="487" y="443"/>
                    <a:pt x="350" y="435"/>
                  </a:cubicBezTo>
                  <a:cubicBezTo>
                    <a:pt x="240" y="425"/>
                    <a:pt x="153" y="416"/>
                    <a:pt x="90" y="409"/>
                  </a:cubicBezTo>
                  <a:cubicBezTo>
                    <a:pt x="46" y="405"/>
                    <a:pt x="18" y="403"/>
                    <a:pt x="7" y="403"/>
                  </a:cubicBezTo>
                  <a:cubicBezTo>
                    <a:pt x="3" y="403"/>
                    <a:pt x="1" y="403"/>
                    <a:pt x="1" y="404"/>
                  </a:cubicBezTo>
                  <a:cubicBezTo>
                    <a:pt x="0" y="405"/>
                    <a:pt x="30" y="411"/>
                    <a:pt x="88" y="419"/>
                  </a:cubicBezTo>
                  <a:cubicBezTo>
                    <a:pt x="152" y="429"/>
                    <a:pt x="238" y="441"/>
                    <a:pt x="348" y="456"/>
                  </a:cubicBezTo>
                  <a:cubicBezTo>
                    <a:pt x="462" y="472"/>
                    <a:pt x="603" y="493"/>
                    <a:pt x="770" y="510"/>
                  </a:cubicBezTo>
                  <a:cubicBezTo>
                    <a:pt x="815" y="514"/>
                    <a:pt x="863" y="518"/>
                    <a:pt x="913" y="518"/>
                  </a:cubicBezTo>
                  <a:cubicBezTo>
                    <a:pt x="956" y="518"/>
                    <a:pt x="1000" y="515"/>
                    <a:pt x="1045" y="508"/>
                  </a:cubicBezTo>
                  <a:cubicBezTo>
                    <a:pt x="1143" y="494"/>
                    <a:pt x="1243" y="471"/>
                    <a:pt x="1350" y="450"/>
                  </a:cubicBezTo>
                  <a:cubicBezTo>
                    <a:pt x="1564" y="406"/>
                    <a:pt x="1803" y="367"/>
                    <a:pt x="2066" y="325"/>
                  </a:cubicBezTo>
                  <a:cubicBezTo>
                    <a:pt x="2329" y="281"/>
                    <a:pt x="2612" y="221"/>
                    <a:pt x="2918" y="188"/>
                  </a:cubicBezTo>
                  <a:cubicBezTo>
                    <a:pt x="3024" y="176"/>
                    <a:pt x="3134" y="169"/>
                    <a:pt x="3245" y="169"/>
                  </a:cubicBezTo>
                  <a:cubicBezTo>
                    <a:pt x="3455" y="169"/>
                    <a:pt x="3673" y="195"/>
                    <a:pt x="3889" y="265"/>
                  </a:cubicBezTo>
                  <a:cubicBezTo>
                    <a:pt x="4223" y="366"/>
                    <a:pt x="4552" y="542"/>
                    <a:pt x="4926" y="671"/>
                  </a:cubicBezTo>
                  <a:cubicBezTo>
                    <a:pt x="5136" y="746"/>
                    <a:pt x="5367" y="786"/>
                    <a:pt x="5603" y="786"/>
                  </a:cubicBezTo>
                  <a:cubicBezTo>
                    <a:pt x="5786" y="786"/>
                    <a:pt x="5973" y="762"/>
                    <a:pt x="6155" y="714"/>
                  </a:cubicBezTo>
                  <a:cubicBezTo>
                    <a:pt x="6577" y="616"/>
                    <a:pt x="6983" y="427"/>
                    <a:pt x="7415" y="280"/>
                  </a:cubicBezTo>
                  <a:cubicBezTo>
                    <a:pt x="7708" y="175"/>
                    <a:pt x="8026" y="91"/>
                    <a:pt x="8347" y="91"/>
                  </a:cubicBezTo>
                  <a:cubicBezTo>
                    <a:pt x="8492" y="91"/>
                    <a:pt x="8638" y="108"/>
                    <a:pt x="8782" y="149"/>
                  </a:cubicBezTo>
                  <a:cubicBezTo>
                    <a:pt x="9243" y="277"/>
                    <a:pt x="9633" y="638"/>
                    <a:pt x="10156" y="770"/>
                  </a:cubicBezTo>
                  <a:cubicBezTo>
                    <a:pt x="10251" y="793"/>
                    <a:pt x="10350" y="805"/>
                    <a:pt x="10449" y="805"/>
                  </a:cubicBezTo>
                  <a:cubicBezTo>
                    <a:pt x="10485" y="805"/>
                    <a:pt x="10522" y="803"/>
                    <a:pt x="10558" y="800"/>
                  </a:cubicBezTo>
                  <a:cubicBezTo>
                    <a:pt x="10694" y="785"/>
                    <a:pt x="10824" y="750"/>
                    <a:pt x="10952" y="707"/>
                  </a:cubicBezTo>
                  <a:cubicBezTo>
                    <a:pt x="11207" y="618"/>
                    <a:pt x="11445" y="494"/>
                    <a:pt x="11697" y="408"/>
                  </a:cubicBezTo>
                  <a:cubicBezTo>
                    <a:pt x="11840" y="355"/>
                    <a:pt x="11992" y="322"/>
                    <a:pt x="12143" y="322"/>
                  </a:cubicBezTo>
                  <a:cubicBezTo>
                    <a:pt x="12252" y="322"/>
                    <a:pt x="12360" y="340"/>
                    <a:pt x="12463" y="380"/>
                  </a:cubicBezTo>
                  <a:cubicBezTo>
                    <a:pt x="12710" y="473"/>
                    <a:pt x="12917" y="665"/>
                    <a:pt x="13143" y="835"/>
                  </a:cubicBezTo>
                  <a:cubicBezTo>
                    <a:pt x="13256" y="921"/>
                    <a:pt x="13378" y="1002"/>
                    <a:pt x="13515" y="1060"/>
                  </a:cubicBezTo>
                  <a:cubicBezTo>
                    <a:pt x="13647" y="1117"/>
                    <a:pt x="13793" y="1142"/>
                    <a:pt x="13938" y="1142"/>
                  </a:cubicBezTo>
                  <a:cubicBezTo>
                    <a:pt x="13943" y="1142"/>
                    <a:pt x="13948" y="1142"/>
                    <a:pt x="13953" y="1142"/>
                  </a:cubicBezTo>
                  <a:cubicBezTo>
                    <a:pt x="14254" y="1131"/>
                    <a:pt x="14533" y="1016"/>
                    <a:pt x="14795" y="894"/>
                  </a:cubicBezTo>
                  <a:cubicBezTo>
                    <a:pt x="15060" y="772"/>
                    <a:pt x="15321" y="641"/>
                    <a:pt x="15599" y="571"/>
                  </a:cubicBezTo>
                  <a:cubicBezTo>
                    <a:pt x="15699" y="550"/>
                    <a:pt x="15801" y="535"/>
                    <a:pt x="15902" y="535"/>
                  </a:cubicBezTo>
                  <a:cubicBezTo>
                    <a:pt x="15941" y="535"/>
                    <a:pt x="15981" y="537"/>
                    <a:pt x="16020" y="542"/>
                  </a:cubicBezTo>
                  <a:cubicBezTo>
                    <a:pt x="16159" y="558"/>
                    <a:pt x="16295" y="607"/>
                    <a:pt x="16423" y="673"/>
                  </a:cubicBezTo>
                  <a:cubicBezTo>
                    <a:pt x="16680" y="809"/>
                    <a:pt x="16903" y="1005"/>
                    <a:pt x="17149" y="1174"/>
                  </a:cubicBezTo>
                  <a:cubicBezTo>
                    <a:pt x="17273" y="1258"/>
                    <a:pt x="17404" y="1335"/>
                    <a:pt x="17545" y="1390"/>
                  </a:cubicBezTo>
                  <a:cubicBezTo>
                    <a:pt x="17616" y="1416"/>
                    <a:pt x="17689" y="1441"/>
                    <a:pt x="17764" y="1451"/>
                  </a:cubicBezTo>
                  <a:lnTo>
                    <a:pt x="17877" y="1471"/>
                  </a:lnTo>
                  <a:lnTo>
                    <a:pt x="17989" y="1475"/>
                  </a:lnTo>
                  <a:cubicBezTo>
                    <a:pt x="18001" y="1475"/>
                    <a:pt x="18012" y="1475"/>
                    <a:pt x="18024" y="1475"/>
                  </a:cubicBezTo>
                  <a:cubicBezTo>
                    <a:pt x="18314" y="1475"/>
                    <a:pt x="18591" y="1391"/>
                    <a:pt x="18849" y="1297"/>
                  </a:cubicBezTo>
                  <a:cubicBezTo>
                    <a:pt x="19120" y="1198"/>
                    <a:pt x="19380" y="1085"/>
                    <a:pt x="19645" y="1005"/>
                  </a:cubicBezTo>
                  <a:cubicBezTo>
                    <a:pt x="19821" y="952"/>
                    <a:pt x="20003" y="914"/>
                    <a:pt x="20181" y="914"/>
                  </a:cubicBezTo>
                  <a:cubicBezTo>
                    <a:pt x="20269" y="914"/>
                    <a:pt x="20357" y="923"/>
                    <a:pt x="20442" y="945"/>
                  </a:cubicBezTo>
                  <a:cubicBezTo>
                    <a:pt x="20702" y="999"/>
                    <a:pt x="20919" y="1168"/>
                    <a:pt x="21113" y="1349"/>
                  </a:cubicBezTo>
                  <a:cubicBezTo>
                    <a:pt x="21307" y="1532"/>
                    <a:pt x="21490" y="1733"/>
                    <a:pt x="21714" y="1890"/>
                  </a:cubicBezTo>
                  <a:cubicBezTo>
                    <a:pt x="21916" y="2033"/>
                    <a:pt x="22164" y="2109"/>
                    <a:pt x="22406" y="2109"/>
                  </a:cubicBezTo>
                  <a:cubicBezTo>
                    <a:pt x="22433" y="2109"/>
                    <a:pt x="22459" y="2108"/>
                    <a:pt x="22485" y="2106"/>
                  </a:cubicBezTo>
                  <a:cubicBezTo>
                    <a:pt x="22754" y="2089"/>
                    <a:pt x="23001" y="1991"/>
                    <a:pt x="23229" y="1880"/>
                  </a:cubicBezTo>
                  <a:cubicBezTo>
                    <a:pt x="23458" y="1767"/>
                    <a:pt x="23672" y="1639"/>
                    <a:pt x="23884" y="1520"/>
                  </a:cubicBezTo>
                  <a:cubicBezTo>
                    <a:pt x="24261" y="1309"/>
                    <a:pt x="24659" y="1121"/>
                    <a:pt x="25061" y="1121"/>
                  </a:cubicBezTo>
                  <a:cubicBezTo>
                    <a:pt x="25108" y="1121"/>
                    <a:pt x="25154" y="1124"/>
                    <a:pt x="25201" y="1129"/>
                  </a:cubicBezTo>
                  <a:cubicBezTo>
                    <a:pt x="25649" y="1180"/>
                    <a:pt x="26030" y="1431"/>
                    <a:pt x="26372" y="1676"/>
                  </a:cubicBezTo>
                  <a:cubicBezTo>
                    <a:pt x="26718" y="1921"/>
                    <a:pt x="27038" y="2187"/>
                    <a:pt x="27399" y="2354"/>
                  </a:cubicBezTo>
                  <a:cubicBezTo>
                    <a:pt x="27755" y="2527"/>
                    <a:pt x="28128" y="2614"/>
                    <a:pt x="28483" y="2641"/>
                  </a:cubicBezTo>
                  <a:cubicBezTo>
                    <a:pt x="28545" y="2645"/>
                    <a:pt x="28606" y="2646"/>
                    <a:pt x="28667" y="2646"/>
                  </a:cubicBezTo>
                  <a:cubicBezTo>
                    <a:pt x="28955" y="2646"/>
                    <a:pt x="29227" y="2611"/>
                    <a:pt x="29479" y="2556"/>
                  </a:cubicBezTo>
                  <a:cubicBezTo>
                    <a:pt x="30088" y="2403"/>
                    <a:pt x="30566" y="2127"/>
                    <a:pt x="30900" y="1843"/>
                  </a:cubicBezTo>
                  <a:cubicBezTo>
                    <a:pt x="31237" y="1558"/>
                    <a:pt x="31429" y="1269"/>
                    <a:pt x="31548" y="1072"/>
                  </a:cubicBezTo>
                  <a:cubicBezTo>
                    <a:pt x="31603" y="971"/>
                    <a:pt x="31637" y="890"/>
                    <a:pt x="31664" y="837"/>
                  </a:cubicBezTo>
                  <a:cubicBezTo>
                    <a:pt x="31688" y="783"/>
                    <a:pt x="31700" y="755"/>
                    <a:pt x="31698" y="755"/>
                  </a:cubicBezTo>
                  <a:lnTo>
                    <a:pt x="31698" y="755"/>
                  </a:lnTo>
                  <a:cubicBezTo>
                    <a:pt x="31697" y="755"/>
                    <a:pt x="31681" y="781"/>
                    <a:pt x="31653" y="832"/>
                  </a:cubicBezTo>
                  <a:cubicBezTo>
                    <a:pt x="31624" y="884"/>
                    <a:pt x="31588" y="963"/>
                    <a:pt x="31530" y="1062"/>
                  </a:cubicBezTo>
                  <a:cubicBezTo>
                    <a:pt x="31405" y="1253"/>
                    <a:pt x="31210" y="1535"/>
                    <a:pt x="30874" y="1812"/>
                  </a:cubicBezTo>
                  <a:cubicBezTo>
                    <a:pt x="30541" y="2088"/>
                    <a:pt x="30066" y="2354"/>
                    <a:pt x="29466" y="2499"/>
                  </a:cubicBezTo>
                  <a:cubicBezTo>
                    <a:pt x="29226" y="2549"/>
                    <a:pt x="28968" y="2581"/>
                    <a:pt x="28697" y="2581"/>
                  </a:cubicBezTo>
                  <a:cubicBezTo>
                    <a:pt x="28628" y="2581"/>
                    <a:pt x="28558" y="2579"/>
                    <a:pt x="28487" y="2574"/>
                  </a:cubicBezTo>
                  <a:cubicBezTo>
                    <a:pt x="28140" y="2546"/>
                    <a:pt x="27777" y="2458"/>
                    <a:pt x="27431" y="2288"/>
                  </a:cubicBezTo>
                  <a:cubicBezTo>
                    <a:pt x="27082" y="2124"/>
                    <a:pt x="26766" y="1859"/>
                    <a:pt x="26420" y="1609"/>
                  </a:cubicBezTo>
                  <a:cubicBezTo>
                    <a:pt x="26076" y="1363"/>
                    <a:pt x="25687" y="1099"/>
                    <a:pt x="25210" y="1043"/>
                  </a:cubicBezTo>
                  <a:cubicBezTo>
                    <a:pt x="25159" y="1037"/>
                    <a:pt x="25107" y="1034"/>
                    <a:pt x="25056" y="1034"/>
                  </a:cubicBezTo>
                  <a:cubicBezTo>
                    <a:pt x="24630" y="1034"/>
                    <a:pt x="24217" y="1230"/>
                    <a:pt x="23839" y="1439"/>
                  </a:cubicBezTo>
                  <a:cubicBezTo>
                    <a:pt x="23625" y="1559"/>
                    <a:pt x="23412" y="1686"/>
                    <a:pt x="23188" y="1795"/>
                  </a:cubicBezTo>
                  <a:cubicBezTo>
                    <a:pt x="22965" y="1903"/>
                    <a:pt x="22727" y="1994"/>
                    <a:pt x="22479" y="2010"/>
                  </a:cubicBezTo>
                  <a:cubicBezTo>
                    <a:pt x="22457" y="2012"/>
                    <a:pt x="22435" y="2012"/>
                    <a:pt x="22412" y="2012"/>
                  </a:cubicBezTo>
                  <a:cubicBezTo>
                    <a:pt x="22186" y="2012"/>
                    <a:pt x="21961" y="1944"/>
                    <a:pt x="21770" y="1808"/>
                  </a:cubicBezTo>
                  <a:cubicBezTo>
                    <a:pt x="21559" y="1661"/>
                    <a:pt x="21380" y="1464"/>
                    <a:pt x="21181" y="1276"/>
                  </a:cubicBezTo>
                  <a:cubicBezTo>
                    <a:pt x="20984" y="1091"/>
                    <a:pt x="20752" y="907"/>
                    <a:pt x="20466" y="845"/>
                  </a:cubicBezTo>
                  <a:cubicBezTo>
                    <a:pt x="20371" y="822"/>
                    <a:pt x="20276" y="812"/>
                    <a:pt x="20180" y="812"/>
                  </a:cubicBezTo>
                  <a:cubicBezTo>
                    <a:pt x="19989" y="812"/>
                    <a:pt x="19797" y="852"/>
                    <a:pt x="19616" y="907"/>
                  </a:cubicBezTo>
                  <a:cubicBezTo>
                    <a:pt x="19342" y="989"/>
                    <a:pt x="19081" y="1102"/>
                    <a:pt x="18814" y="1199"/>
                  </a:cubicBezTo>
                  <a:cubicBezTo>
                    <a:pt x="18559" y="1292"/>
                    <a:pt x="18294" y="1371"/>
                    <a:pt x="18026" y="1371"/>
                  </a:cubicBezTo>
                  <a:cubicBezTo>
                    <a:pt x="18014" y="1371"/>
                    <a:pt x="18003" y="1371"/>
                    <a:pt x="17992" y="1371"/>
                  </a:cubicBezTo>
                  <a:lnTo>
                    <a:pt x="17887" y="1367"/>
                  </a:lnTo>
                  <a:lnTo>
                    <a:pt x="17784" y="1349"/>
                  </a:lnTo>
                  <a:cubicBezTo>
                    <a:pt x="17715" y="1340"/>
                    <a:pt x="17649" y="1317"/>
                    <a:pt x="17583" y="1292"/>
                  </a:cubicBezTo>
                  <a:cubicBezTo>
                    <a:pt x="17452" y="1242"/>
                    <a:pt x="17328" y="1168"/>
                    <a:pt x="17208" y="1087"/>
                  </a:cubicBezTo>
                  <a:cubicBezTo>
                    <a:pt x="16969" y="924"/>
                    <a:pt x="16743" y="724"/>
                    <a:pt x="16471" y="581"/>
                  </a:cubicBezTo>
                  <a:cubicBezTo>
                    <a:pt x="16336" y="510"/>
                    <a:pt x="16187" y="456"/>
                    <a:pt x="16032" y="438"/>
                  </a:cubicBezTo>
                  <a:cubicBezTo>
                    <a:pt x="15989" y="432"/>
                    <a:pt x="15946" y="430"/>
                    <a:pt x="15903" y="430"/>
                  </a:cubicBezTo>
                  <a:cubicBezTo>
                    <a:pt x="15792" y="430"/>
                    <a:pt x="15682" y="446"/>
                    <a:pt x="15574" y="469"/>
                  </a:cubicBezTo>
                  <a:cubicBezTo>
                    <a:pt x="15279" y="543"/>
                    <a:pt x="15014" y="679"/>
                    <a:pt x="14752" y="799"/>
                  </a:cubicBezTo>
                  <a:cubicBezTo>
                    <a:pt x="14492" y="921"/>
                    <a:pt x="14224" y="1029"/>
                    <a:pt x="13950" y="1039"/>
                  </a:cubicBezTo>
                  <a:cubicBezTo>
                    <a:pt x="13814" y="1039"/>
                    <a:pt x="13680" y="1017"/>
                    <a:pt x="13555" y="965"/>
                  </a:cubicBezTo>
                  <a:cubicBezTo>
                    <a:pt x="13431" y="912"/>
                    <a:pt x="13316" y="836"/>
                    <a:pt x="13205" y="753"/>
                  </a:cubicBezTo>
                  <a:cubicBezTo>
                    <a:pt x="12983" y="588"/>
                    <a:pt x="12772" y="389"/>
                    <a:pt x="12499" y="285"/>
                  </a:cubicBezTo>
                  <a:cubicBezTo>
                    <a:pt x="12384" y="240"/>
                    <a:pt x="12264" y="221"/>
                    <a:pt x="12145" y="221"/>
                  </a:cubicBezTo>
                  <a:cubicBezTo>
                    <a:pt x="11978" y="221"/>
                    <a:pt x="11813" y="258"/>
                    <a:pt x="11664" y="313"/>
                  </a:cubicBezTo>
                  <a:cubicBezTo>
                    <a:pt x="11403" y="404"/>
                    <a:pt x="11166" y="528"/>
                    <a:pt x="10920" y="613"/>
                  </a:cubicBezTo>
                  <a:cubicBezTo>
                    <a:pt x="10797" y="655"/>
                    <a:pt x="10673" y="688"/>
                    <a:pt x="10549" y="702"/>
                  </a:cubicBezTo>
                  <a:cubicBezTo>
                    <a:pt x="10513" y="705"/>
                    <a:pt x="10478" y="707"/>
                    <a:pt x="10443" y="707"/>
                  </a:cubicBezTo>
                  <a:cubicBezTo>
                    <a:pt x="10353" y="707"/>
                    <a:pt x="10265" y="697"/>
                    <a:pt x="10177" y="676"/>
                  </a:cubicBezTo>
                  <a:cubicBezTo>
                    <a:pt x="9689" y="556"/>
                    <a:pt x="9296" y="197"/>
                    <a:pt x="8808" y="60"/>
                  </a:cubicBezTo>
                  <a:cubicBezTo>
                    <a:pt x="8656" y="18"/>
                    <a:pt x="8504" y="0"/>
                    <a:pt x="8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0"/>
            <p:cNvSpPr/>
            <p:nvPr/>
          </p:nvSpPr>
          <p:spPr>
            <a:xfrm>
              <a:off x="5562150" y="4556650"/>
              <a:ext cx="512875" cy="92025"/>
            </a:xfrm>
            <a:custGeom>
              <a:avLst/>
              <a:gdLst/>
              <a:ahLst/>
              <a:cxnLst/>
              <a:rect l="l" t="t" r="r" b="b"/>
              <a:pathLst>
                <a:path w="20515" h="3681" extrusionOk="0">
                  <a:moveTo>
                    <a:pt x="11" y="0"/>
                  </a:moveTo>
                  <a:cubicBezTo>
                    <a:pt x="4" y="0"/>
                    <a:pt x="1" y="1"/>
                    <a:pt x="1" y="2"/>
                  </a:cubicBezTo>
                  <a:cubicBezTo>
                    <a:pt x="1" y="4"/>
                    <a:pt x="21" y="8"/>
                    <a:pt x="60" y="14"/>
                  </a:cubicBezTo>
                  <a:cubicBezTo>
                    <a:pt x="105" y="22"/>
                    <a:pt x="162" y="31"/>
                    <a:pt x="234" y="42"/>
                  </a:cubicBezTo>
                  <a:cubicBezTo>
                    <a:pt x="394" y="68"/>
                    <a:pt x="616" y="105"/>
                    <a:pt x="900" y="151"/>
                  </a:cubicBezTo>
                  <a:cubicBezTo>
                    <a:pt x="1480" y="244"/>
                    <a:pt x="2311" y="428"/>
                    <a:pt x="3361" y="524"/>
                  </a:cubicBezTo>
                  <a:cubicBezTo>
                    <a:pt x="3602" y="547"/>
                    <a:pt x="3855" y="559"/>
                    <a:pt x="4119" y="559"/>
                  </a:cubicBezTo>
                  <a:cubicBezTo>
                    <a:pt x="4428" y="559"/>
                    <a:pt x="4750" y="542"/>
                    <a:pt x="5081" y="507"/>
                  </a:cubicBezTo>
                  <a:cubicBezTo>
                    <a:pt x="5262" y="491"/>
                    <a:pt x="5447" y="476"/>
                    <a:pt x="5633" y="476"/>
                  </a:cubicBezTo>
                  <a:cubicBezTo>
                    <a:pt x="5764" y="476"/>
                    <a:pt x="5894" y="483"/>
                    <a:pt x="6025" y="503"/>
                  </a:cubicBezTo>
                  <a:cubicBezTo>
                    <a:pt x="6184" y="527"/>
                    <a:pt x="6341" y="570"/>
                    <a:pt x="6489" y="642"/>
                  </a:cubicBezTo>
                  <a:cubicBezTo>
                    <a:pt x="6637" y="712"/>
                    <a:pt x="6774" y="812"/>
                    <a:pt x="6909" y="918"/>
                  </a:cubicBezTo>
                  <a:cubicBezTo>
                    <a:pt x="7179" y="1127"/>
                    <a:pt x="7441" y="1393"/>
                    <a:pt x="7811" y="1508"/>
                  </a:cubicBezTo>
                  <a:cubicBezTo>
                    <a:pt x="7897" y="1536"/>
                    <a:pt x="7987" y="1548"/>
                    <a:pt x="8078" y="1548"/>
                  </a:cubicBezTo>
                  <a:cubicBezTo>
                    <a:pt x="8180" y="1548"/>
                    <a:pt x="8283" y="1532"/>
                    <a:pt x="8381" y="1506"/>
                  </a:cubicBezTo>
                  <a:cubicBezTo>
                    <a:pt x="8566" y="1454"/>
                    <a:pt x="8737" y="1370"/>
                    <a:pt x="8908" y="1292"/>
                  </a:cubicBezTo>
                  <a:cubicBezTo>
                    <a:pt x="9079" y="1215"/>
                    <a:pt x="9252" y="1138"/>
                    <a:pt x="9432" y="1115"/>
                  </a:cubicBezTo>
                  <a:cubicBezTo>
                    <a:pt x="9468" y="1110"/>
                    <a:pt x="9504" y="1107"/>
                    <a:pt x="9541" y="1107"/>
                  </a:cubicBezTo>
                  <a:cubicBezTo>
                    <a:pt x="9685" y="1107"/>
                    <a:pt x="9828" y="1150"/>
                    <a:pt x="9954" y="1230"/>
                  </a:cubicBezTo>
                  <a:cubicBezTo>
                    <a:pt x="10277" y="1421"/>
                    <a:pt x="10505" y="1780"/>
                    <a:pt x="10898" y="1951"/>
                  </a:cubicBezTo>
                  <a:cubicBezTo>
                    <a:pt x="11044" y="2016"/>
                    <a:pt x="11202" y="2040"/>
                    <a:pt x="11357" y="2040"/>
                  </a:cubicBezTo>
                  <a:cubicBezTo>
                    <a:pt x="11409" y="2040"/>
                    <a:pt x="11459" y="2038"/>
                    <a:pt x="11509" y="2033"/>
                  </a:cubicBezTo>
                  <a:cubicBezTo>
                    <a:pt x="11712" y="2013"/>
                    <a:pt x="11906" y="1960"/>
                    <a:pt x="12094" y="1905"/>
                  </a:cubicBezTo>
                  <a:cubicBezTo>
                    <a:pt x="12468" y="1793"/>
                    <a:pt x="12831" y="1652"/>
                    <a:pt x="13198" y="1644"/>
                  </a:cubicBezTo>
                  <a:cubicBezTo>
                    <a:pt x="13203" y="1644"/>
                    <a:pt x="13207" y="1644"/>
                    <a:pt x="13212" y="1644"/>
                  </a:cubicBezTo>
                  <a:cubicBezTo>
                    <a:pt x="13389" y="1644"/>
                    <a:pt x="13563" y="1677"/>
                    <a:pt x="13720" y="1752"/>
                  </a:cubicBezTo>
                  <a:cubicBezTo>
                    <a:pt x="13882" y="1827"/>
                    <a:pt x="14027" y="1935"/>
                    <a:pt x="14164" y="2051"/>
                  </a:cubicBezTo>
                  <a:cubicBezTo>
                    <a:pt x="14438" y="2281"/>
                    <a:pt x="14689" y="2552"/>
                    <a:pt x="15019" y="2703"/>
                  </a:cubicBezTo>
                  <a:cubicBezTo>
                    <a:pt x="15170" y="2773"/>
                    <a:pt x="15337" y="2806"/>
                    <a:pt x="15500" y="2806"/>
                  </a:cubicBezTo>
                  <a:cubicBezTo>
                    <a:pt x="15513" y="2806"/>
                    <a:pt x="15527" y="2806"/>
                    <a:pt x="15541" y="2806"/>
                  </a:cubicBezTo>
                  <a:cubicBezTo>
                    <a:pt x="15716" y="2798"/>
                    <a:pt x="15884" y="2758"/>
                    <a:pt x="16042" y="2705"/>
                  </a:cubicBezTo>
                  <a:cubicBezTo>
                    <a:pt x="16360" y="2604"/>
                    <a:pt x="16645" y="2452"/>
                    <a:pt x="16939" y="2385"/>
                  </a:cubicBezTo>
                  <a:cubicBezTo>
                    <a:pt x="17066" y="2355"/>
                    <a:pt x="17197" y="2337"/>
                    <a:pt x="17324" y="2337"/>
                  </a:cubicBezTo>
                  <a:cubicBezTo>
                    <a:pt x="17488" y="2337"/>
                    <a:pt x="17646" y="2367"/>
                    <a:pt x="17783" y="2438"/>
                  </a:cubicBezTo>
                  <a:cubicBezTo>
                    <a:pt x="17903" y="2501"/>
                    <a:pt x="17999" y="2598"/>
                    <a:pt x="18060" y="2714"/>
                  </a:cubicBezTo>
                  <a:cubicBezTo>
                    <a:pt x="18121" y="2831"/>
                    <a:pt x="18155" y="2960"/>
                    <a:pt x="18199" y="3086"/>
                  </a:cubicBezTo>
                  <a:cubicBezTo>
                    <a:pt x="18241" y="3211"/>
                    <a:pt x="18300" y="3336"/>
                    <a:pt x="18391" y="3432"/>
                  </a:cubicBezTo>
                  <a:cubicBezTo>
                    <a:pt x="18481" y="3529"/>
                    <a:pt x="18594" y="3595"/>
                    <a:pt x="18710" y="3633"/>
                  </a:cubicBezTo>
                  <a:cubicBezTo>
                    <a:pt x="18814" y="3667"/>
                    <a:pt x="18918" y="3681"/>
                    <a:pt x="19019" y="3681"/>
                  </a:cubicBezTo>
                  <a:cubicBezTo>
                    <a:pt x="19149" y="3681"/>
                    <a:pt x="19274" y="3658"/>
                    <a:pt x="19387" y="3622"/>
                  </a:cubicBezTo>
                  <a:cubicBezTo>
                    <a:pt x="19591" y="3557"/>
                    <a:pt x="19759" y="3438"/>
                    <a:pt x="19883" y="3307"/>
                  </a:cubicBezTo>
                  <a:cubicBezTo>
                    <a:pt x="20010" y="3177"/>
                    <a:pt x="20101" y="3037"/>
                    <a:pt x="20174" y="2909"/>
                  </a:cubicBezTo>
                  <a:cubicBezTo>
                    <a:pt x="20318" y="2649"/>
                    <a:pt x="20391" y="2432"/>
                    <a:pt x="20442" y="2286"/>
                  </a:cubicBezTo>
                  <a:cubicBezTo>
                    <a:pt x="20465" y="2217"/>
                    <a:pt x="20483" y="2162"/>
                    <a:pt x="20497" y="2118"/>
                  </a:cubicBezTo>
                  <a:cubicBezTo>
                    <a:pt x="20509" y="2081"/>
                    <a:pt x="20514" y="2061"/>
                    <a:pt x="20512" y="2061"/>
                  </a:cubicBezTo>
                  <a:cubicBezTo>
                    <a:pt x="20512" y="2061"/>
                    <a:pt x="20512" y="2061"/>
                    <a:pt x="20512" y="2061"/>
                  </a:cubicBezTo>
                  <a:cubicBezTo>
                    <a:pt x="20510" y="2061"/>
                    <a:pt x="20502" y="2079"/>
                    <a:pt x="20487" y="2115"/>
                  </a:cubicBezTo>
                  <a:cubicBezTo>
                    <a:pt x="20470" y="2158"/>
                    <a:pt x="20449" y="2211"/>
                    <a:pt x="20422" y="2279"/>
                  </a:cubicBezTo>
                  <a:cubicBezTo>
                    <a:pt x="20365" y="2421"/>
                    <a:pt x="20285" y="2636"/>
                    <a:pt x="20139" y="2889"/>
                  </a:cubicBezTo>
                  <a:cubicBezTo>
                    <a:pt x="20064" y="3013"/>
                    <a:pt x="19973" y="3148"/>
                    <a:pt x="19848" y="3272"/>
                  </a:cubicBezTo>
                  <a:cubicBezTo>
                    <a:pt x="19725" y="3398"/>
                    <a:pt x="19565" y="3507"/>
                    <a:pt x="19369" y="3566"/>
                  </a:cubicBezTo>
                  <a:cubicBezTo>
                    <a:pt x="19265" y="3598"/>
                    <a:pt x="19151" y="3618"/>
                    <a:pt x="19033" y="3618"/>
                  </a:cubicBezTo>
                  <a:cubicBezTo>
                    <a:pt x="18933" y="3618"/>
                    <a:pt x="18831" y="3603"/>
                    <a:pt x="18732" y="3570"/>
                  </a:cubicBezTo>
                  <a:cubicBezTo>
                    <a:pt x="18625" y="3533"/>
                    <a:pt x="18522" y="3472"/>
                    <a:pt x="18443" y="3384"/>
                  </a:cubicBezTo>
                  <a:cubicBezTo>
                    <a:pt x="18363" y="3296"/>
                    <a:pt x="18309" y="3184"/>
                    <a:pt x="18269" y="3061"/>
                  </a:cubicBezTo>
                  <a:cubicBezTo>
                    <a:pt x="18227" y="2939"/>
                    <a:pt x="18194" y="2806"/>
                    <a:pt x="18128" y="2678"/>
                  </a:cubicBezTo>
                  <a:cubicBezTo>
                    <a:pt x="18063" y="2550"/>
                    <a:pt x="17954" y="2438"/>
                    <a:pt x="17820" y="2366"/>
                  </a:cubicBezTo>
                  <a:cubicBezTo>
                    <a:pt x="17665" y="2285"/>
                    <a:pt x="17492" y="2253"/>
                    <a:pt x="17315" y="2253"/>
                  </a:cubicBezTo>
                  <a:cubicBezTo>
                    <a:pt x="17183" y="2253"/>
                    <a:pt x="17049" y="2270"/>
                    <a:pt x="16919" y="2299"/>
                  </a:cubicBezTo>
                  <a:cubicBezTo>
                    <a:pt x="16609" y="2370"/>
                    <a:pt x="16324" y="2520"/>
                    <a:pt x="16014" y="2617"/>
                  </a:cubicBezTo>
                  <a:cubicBezTo>
                    <a:pt x="15849" y="2672"/>
                    <a:pt x="15672" y="2710"/>
                    <a:pt x="15497" y="2710"/>
                  </a:cubicBezTo>
                  <a:cubicBezTo>
                    <a:pt x="15348" y="2710"/>
                    <a:pt x="15199" y="2683"/>
                    <a:pt x="15060" y="2615"/>
                  </a:cubicBezTo>
                  <a:cubicBezTo>
                    <a:pt x="14753" y="2474"/>
                    <a:pt x="14507" y="2211"/>
                    <a:pt x="14228" y="1974"/>
                  </a:cubicBezTo>
                  <a:cubicBezTo>
                    <a:pt x="14089" y="1857"/>
                    <a:pt x="13938" y="1741"/>
                    <a:pt x="13763" y="1659"/>
                  </a:cubicBezTo>
                  <a:cubicBezTo>
                    <a:pt x="13595" y="1578"/>
                    <a:pt x="13404" y="1542"/>
                    <a:pt x="13216" y="1542"/>
                  </a:cubicBezTo>
                  <a:cubicBezTo>
                    <a:pt x="13210" y="1542"/>
                    <a:pt x="13203" y="1542"/>
                    <a:pt x="13196" y="1542"/>
                  </a:cubicBezTo>
                  <a:cubicBezTo>
                    <a:pt x="12803" y="1550"/>
                    <a:pt x="12434" y="1695"/>
                    <a:pt x="12064" y="1804"/>
                  </a:cubicBezTo>
                  <a:cubicBezTo>
                    <a:pt x="11836" y="1872"/>
                    <a:pt x="11593" y="1935"/>
                    <a:pt x="11356" y="1935"/>
                  </a:cubicBezTo>
                  <a:cubicBezTo>
                    <a:pt x="11214" y="1935"/>
                    <a:pt x="11073" y="1912"/>
                    <a:pt x="10939" y="1854"/>
                  </a:cubicBezTo>
                  <a:cubicBezTo>
                    <a:pt x="10584" y="1704"/>
                    <a:pt x="10356" y="1352"/>
                    <a:pt x="10008" y="1140"/>
                  </a:cubicBezTo>
                  <a:cubicBezTo>
                    <a:pt x="9870" y="1053"/>
                    <a:pt x="9703" y="1003"/>
                    <a:pt x="9539" y="1003"/>
                  </a:cubicBezTo>
                  <a:cubicBezTo>
                    <a:pt x="9499" y="1003"/>
                    <a:pt x="9459" y="1006"/>
                    <a:pt x="9419" y="1012"/>
                  </a:cubicBezTo>
                  <a:cubicBezTo>
                    <a:pt x="9217" y="1038"/>
                    <a:pt x="9038" y="1120"/>
                    <a:pt x="8865" y="1198"/>
                  </a:cubicBezTo>
                  <a:cubicBezTo>
                    <a:pt x="8693" y="1278"/>
                    <a:pt x="8526" y="1360"/>
                    <a:pt x="8354" y="1408"/>
                  </a:cubicBezTo>
                  <a:cubicBezTo>
                    <a:pt x="8262" y="1433"/>
                    <a:pt x="8169" y="1447"/>
                    <a:pt x="8077" y="1447"/>
                  </a:cubicBezTo>
                  <a:cubicBezTo>
                    <a:pt x="7996" y="1447"/>
                    <a:pt x="7916" y="1436"/>
                    <a:pt x="7839" y="1412"/>
                  </a:cubicBezTo>
                  <a:cubicBezTo>
                    <a:pt x="7504" y="1311"/>
                    <a:pt x="7242" y="1054"/>
                    <a:pt x="6968" y="842"/>
                  </a:cubicBezTo>
                  <a:cubicBezTo>
                    <a:pt x="6831" y="735"/>
                    <a:pt x="6688" y="631"/>
                    <a:pt x="6530" y="556"/>
                  </a:cubicBezTo>
                  <a:cubicBezTo>
                    <a:pt x="6373" y="481"/>
                    <a:pt x="6205" y="436"/>
                    <a:pt x="6039" y="411"/>
                  </a:cubicBezTo>
                  <a:cubicBezTo>
                    <a:pt x="5908" y="393"/>
                    <a:pt x="5778" y="385"/>
                    <a:pt x="5650" y="385"/>
                  </a:cubicBezTo>
                  <a:cubicBezTo>
                    <a:pt x="5453" y="385"/>
                    <a:pt x="5260" y="402"/>
                    <a:pt x="5074" y="419"/>
                  </a:cubicBezTo>
                  <a:cubicBezTo>
                    <a:pt x="4719" y="460"/>
                    <a:pt x="4377" y="479"/>
                    <a:pt x="4051" y="479"/>
                  </a:cubicBezTo>
                  <a:cubicBezTo>
                    <a:pt x="3815" y="479"/>
                    <a:pt x="3586" y="469"/>
                    <a:pt x="3367" y="451"/>
                  </a:cubicBezTo>
                  <a:cubicBezTo>
                    <a:pt x="2323" y="364"/>
                    <a:pt x="1489" y="191"/>
                    <a:pt x="907" y="111"/>
                  </a:cubicBezTo>
                  <a:cubicBezTo>
                    <a:pt x="616" y="67"/>
                    <a:pt x="390" y="38"/>
                    <a:pt x="236" y="21"/>
                  </a:cubicBezTo>
                  <a:cubicBezTo>
                    <a:pt x="164" y="14"/>
                    <a:pt x="106" y="8"/>
                    <a:pt x="61" y="4"/>
                  </a:cubicBezTo>
                  <a:cubicBezTo>
                    <a:pt x="37" y="2"/>
                    <a:pt x="20" y="0"/>
                    <a:pt x="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0"/>
            <p:cNvSpPr/>
            <p:nvPr/>
          </p:nvSpPr>
          <p:spPr>
            <a:xfrm>
              <a:off x="5555125" y="4870825"/>
              <a:ext cx="542600" cy="64775"/>
            </a:xfrm>
            <a:custGeom>
              <a:avLst/>
              <a:gdLst/>
              <a:ahLst/>
              <a:cxnLst/>
              <a:rect l="l" t="t" r="r" b="b"/>
              <a:pathLst>
                <a:path w="21704" h="2591" extrusionOk="0">
                  <a:moveTo>
                    <a:pt x="10105" y="0"/>
                  </a:moveTo>
                  <a:cubicBezTo>
                    <a:pt x="10089" y="0"/>
                    <a:pt x="10074" y="0"/>
                    <a:pt x="10059" y="1"/>
                  </a:cubicBezTo>
                  <a:cubicBezTo>
                    <a:pt x="9845" y="8"/>
                    <a:pt x="9643" y="69"/>
                    <a:pt x="9454" y="144"/>
                  </a:cubicBezTo>
                  <a:cubicBezTo>
                    <a:pt x="9076" y="295"/>
                    <a:pt x="8731" y="493"/>
                    <a:pt x="8361" y="570"/>
                  </a:cubicBezTo>
                  <a:cubicBezTo>
                    <a:pt x="8250" y="593"/>
                    <a:pt x="8138" y="603"/>
                    <a:pt x="8027" y="603"/>
                  </a:cubicBezTo>
                  <a:cubicBezTo>
                    <a:pt x="7768" y="603"/>
                    <a:pt x="7510" y="548"/>
                    <a:pt x="7267" y="475"/>
                  </a:cubicBezTo>
                  <a:cubicBezTo>
                    <a:pt x="6915" y="372"/>
                    <a:pt x="6579" y="239"/>
                    <a:pt x="6237" y="147"/>
                  </a:cubicBezTo>
                  <a:cubicBezTo>
                    <a:pt x="6016" y="89"/>
                    <a:pt x="5789" y="49"/>
                    <a:pt x="5566" y="49"/>
                  </a:cubicBezTo>
                  <a:cubicBezTo>
                    <a:pt x="5445" y="49"/>
                    <a:pt x="5326" y="61"/>
                    <a:pt x="5210" y="88"/>
                  </a:cubicBezTo>
                  <a:cubicBezTo>
                    <a:pt x="4879" y="162"/>
                    <a:pt x="4598" y="322"/>
                    <a:pt x="4321" y="444"/>
                  </a:cubicBezTo>
                  <a:cubicBezTo>
                    <a:pt x="4080" y="553"/>
                    <a:pt x="3834" y="635"/>
                    <a:pt x="3594" y="635"/>
                  </a:cubicBezTo>
                  <a:cubicBezTo>
                    <a:pt x="3561" y="635"/>
                    <a:pt x="3527" y="633"/>
                    <a:pt x="3494" y="630"/>
                  </a:cubicBezTo>
                  <a:cubicBezTo>
                    <a:pt x="3223" y="604"/>
                    <a:pt x="2977" y="496"/>
                    <a:pt x="2739" y="415"/>
                  </a:cubicBezTo>
                  <a:cubicBezTo>
                    <a:pt x="2540" y="343"/>
                    <a:pt x="2334" y="291"/>
                    <a:pt x="2140" y="291"/>
                  </a:cubicBezTo>
                  <a:cubicBezTo>
                    <a:pt x="2103" y="291"/>
                    <a:pt x="2066" y="293"/>
                    <a:pt x="2031" y="297"/>
                  </a:cubicBezTo>
                  <a:cubicBezTo>
                    <a:pt x="1582" y="340"/>
                    <a:pt x="1216" y="464"/>
                    <a:pt x="917" y="556"/>
                  </a:cubicBezTo>
                  <a:cubicBezTo>
                    <a:pt x="620" y="653"/>
                    <a:pt x="392" y="736"/>
                    <a:pt x="237" y="790"/>
                  </a:cubicBezTo>
                  <a:cubicBezTo>
                    <a:pt x="164" y="816"/>
                    <a:pt x="105" y="836"/>
                    <a:pt x="60" y="852"/>
                  </a:cubicBezTo>
                  <a:cubicBezTo>
                    <a:pt x="21" y="866"/>
                    <a:pt x="1" y="874"/>
                    <a:pt x="1" y="876"/>
                  </a:cubicBezTo>
                  <a:cubicBezTo>
                    <a:pt x="1" y="876"/>
                    <a:pt x="1" y="876"/>
                    <a:pt x="2" y="876"/>
                  </a:cubicBezTo>
                  <a:cubicBezTo>
                    <a:pt x="7" y="876"/>
                    <a:pt x="28" y="871"/>
                    <a:pt x="63" y="862"/>
                  </a:cubicBezTo>
                  <a:cubicBezTo>
                    <a:pt x="110" y="849"/>
                    <a:pt x="169" y="831"/>
                    <a:pt x="243" y="811"/>
                  </a:cubicBezTo>
                  <a:cubicBezTo>
                    <a:pt x="407" y="759"/>
                    <a:pt x="637" y="687"/>
                    <a:pt x="930" y="596"/>
                  </a:cubicBezTo>
                  <a:cubicBezTo>
                    <a:pt x="1228" y="509"/>
                    <a:pt x="1597" y="391"/>
                    <a:pt x="2034" y="356"/>
                  </a:cubicBezTo>
                  <a:cubicBezTo>
                    <a:pt x="2065" y="353"/>
                    <a:pt x="2095" y="351"/>
                    <a:pt x="2126" y="351"/>
                  </a:cubicBezTo>
                  <a:cubicBezTo>
                    <a:pt x="2317" y="351"/>
                    <a:pt x="2514" y="403"/>
                    <a:pt x="2716" y="478"/>
                  </a:cubicBezTo>
                  <a:cubicBezTo>
                    <a:pt x="2951" y="560"/>
                    <a:pt x="3200" y="673"/>
                    <a:pt x="3487" y="704"/>
                  </a:cubicBezTo>
                  <a:cubicBezTo>
                    <a:pt x="3526" y="708"/>
                    <a:pt x="3565" y="710"/>
                    <a:pt x="3604" y="710"/>
                  </a:cubicBezTo>
                  <a:cubicBezTo>
                    <a:pt x="3857" y="710"/>
                    <a:pt x="4113" y="626"/>
                    <a:pt x="4354" y="518"/>
                  </a:cubicBezTo>
                  <a:cubicBezTo>
                    <a:pt x="4634" y="396"/>
                    <a:pt x="4915" y="240"/>
                    <a:pt x="5228" y="172"/>
                  </a:cubicBezTo>
                  <a:cubicBezTo>
                    <a:pt x="5335" y="148"/>
                    <a:pt x="5445" y="138"/>
                    <a:pt x="5556" y="138"/>
                  </a:cubicBezTo>
                  <a:cubicBezTo>
                    <a:pt x="5772" y="138"/>
                    <a:pt x="5994" y="177"/>
                    <a:pt x="6213" y="236"/>
                  </a:cubicBezTo>
                  <a:cubicBezTo>
                    <a:pt x="6547" y="327"/>
                    <a:pt x="6882" y="462"/>
                    <a:pt x="7239" y="568"/>
                  </a:cubicBezTo>
                  <a:cubicBezTo>
                    <a:pt x="7488" y="643"/>
                    <a:pt x="7758" y="703"/>
                    <a:pt x="8034" y="703"/>
                  </a:cubicBezTo>
                  <a:cubicBezTo>
                    <a:pt x="8149" y="703"/>
                    <a:pt x="8265" y="692"/>
                    <a:pt x="8381" y="668"/>
                  </a:cubicBezTo>
                  <a:cubicBezTo>
                    <a:pt x="8773" y="586"/>
                    <a:pt x="9123" y="384"/>
                    <a:pt x="9492" y="240"/>
                  </a:cubicBezTo>
                  <a:cubicBezTo>
                    <a:pt x="9675" y="167"/>
                    <a:pt x="9867" y="111"/>
                    <a:pt x="10063" y="105"/>
                  </a:cubicBezTo>
                  <a:cubicBezTo>
                    <a:pt x="10076" y="105"/>
                    <a:pt x="10089" y="104"/>
                    <a:pt x="10101" y="104"/>
                  </a:cubicBezTo>
                  <a:cubicBezTo>
                    <a:pt x="10284" y="104"/>
                    <a:pt x="10463" y="156"/>
                    <a:pt x="10623" y="253"/>
                  </a:cubicBezTo>
                  <a:cubicBezTo>
                    <a:pt x="10970" y="454"/>
                    <a:pt x="11233" y="819"/>
                    <a:pt x="11660" y="982"/>
                  </a:cubicBezTo>
                  <a:cubicBezTo>
                    <a:pt x="11769" y="1022"/>
                    <a:pt x="11885" y="1039"/>
                    <a:pt x="12001" y="1039"/>
                  </a:cubicBezTo>
                  <a:cubicBezTo>
                    <a:pt x="12108" y="1039"/>
                    <a:pt x="12214" y="1024"/>
                    <a:pt x="12315" y="998"/>
                  </a:cubicBezTo>
                  <a:cubicBezTo>
                    <a:pt x="12526" y="946"/>
                    <a:pt x="12720" y="859"/>
                    <a:pt x="12910" y="773"/>
                  </a:cubicBezTo>
                  <a:cubicBezTo>
                    <a:pt x="13098" y="688"/>
                    <a:pt x="13284" y="602"/>
                    <a:pt x="13476" y="548"/>
                  </a:cubicBezTo>
                  <a:cubicBezTo>
                    <a:pt x="13584" y="517"/>
                    <a:pt x="13696" y="498"/>
                    <a:pt x="13805" y="498"/>
                  </a:cubicBezTo>
                  <a:cubicBezTo>
                    <a:pt x="13887" y="498"/>
                    <a:pt x="13968" y="509"/>
                    <a:pt x="14046" y="533"/>
                  </a:cubicBezTo>
                  <a:cubicBezTo>
                    <a:pt x="14228" y="584"/>
                    <a:pt x="14380" y="711"/>
                    <a:pt x="14516" y="847"/>
                  </a:cubicBezTo>
                  <a:cubicBezTo>
                    <a:pt x="14654" y="984"/>
                    <a:pt x="14781" y="1136"/>
                    <a:pt x="14934" y="1265"/>
                  </a:cubicBezTo>
                  <a:cubicBezTo>
                    <a:pt x="15010" y="1328"/>
                    <a:pt x="15093" y="1387"/>
                    <a:pt x="15183" y="1431"/>
                  </a:cubicBezTo>
                  <a:cubicBezTo>
                    <a:pt x="15277" y="1466"/>
                    <a:pt x="15369" y="1509"/>
                    <a:pt x="15468" y="1519"/>
                  </a:cubicBezTo>
                  <a:cubicBezTo>
                    <a:pt x="15541" y="1532"/>
                    <a:pt x="15614" y="1538"/>
                    <a:pt x="15687" y="1538"/>
                  </a:cubicBezTo>
                  <a:cubicBezTo>
                    <a:pt x="15808" y="1538"/>
                    <a:pt x="15928" y="1522"/>
                    <a:pt x="16043" y="1498"/>
                  </a:cubicBezTo>
                  <a:cubicBezTo>
                    <a:pt x="16412" y="1423"/>
                    <a:pt x="16746" y="1282"/>
                    <a:pt x="17081" y="1193"/>
                  </a:cubicBezTo>
                  <a:cubicBezTo>
                    <a:pt x="17251" y="1148"/>
                    <a:pt x="17427" y="1114"/>
                    <a:pt x="17597" y="1114"/>
                  </a:cubicBezTo>
                  <a:cubicBezTo>
                    <a:pt x="17755" y="1114"/>
                    <a:pt x="17906" y="1144"/>
                    <a:pt x="18039" y="1223"/>
                  </a:cubicBezTo>
                  <a:cubicBezTo>
                    <a:pt x="18322" y="1368"/>
                    <a:pt x="18463" y="1671"/>
                    <a:pt x="18616" y="1931"/>
                  </a:cubicBezTo>
                  <a:cubicBezTo>
                    <a:pt x="18762" y="2193"/>
                    <a:pt x="18959" y="2459"/>
                    <a:pt x="19247" y="2547"/>
                  </a:cubicBezTo>
                  <a:cubicBezTo>
                    <a:pt x="19340" y="2577"/>
                    <a:pt x="19434" y="2591"/>
                    <a:pt x="19526" y="2591"/>
                  </a:cubicBezTo>
                  <a:cubicBezTo>
                    <a:pt x="19713" y="2591"/>
                    <a:pt x="19894" y="2536"/>
                    <a:pt x="20046" y="2460"/>
                  </a:cubicBezTo>
                  <a:cubicBezTo>
                    <a:pt x="20276" y="2346"/>
                    <a:pt x="20466" y="2188"/>
                    <a:pt x="20613" y="2018"/>
                  </a:cubicBezTo>
                  <a:cubicBezTo>
                    <a:pt x="20900" y="1667"/>
                    <a:pt x="21042" y="1306"/>
                    <a:pt x="21187" y="1031"/>
                  </a:cubicBezTo>
                  <a:cubicBezTo>
                    <a:pt x="21325" y="750"/>
                    <a:pt x="21450" y="543"/>
                    <a:pt x="21547" y="411"/>
                  </a:cubicBezTo>
                  <a:cubicBezTo>
                    <a:pt x="21644" y="279"/>
                    <a:pt x="21704" y="217"/>
                    <a:pt x="21701" y="213"/>
                  </a:cubicBezTo>
                  <a:lnTo>
                    <a:pt x="21701" y="213"/>
                  </a:lnTo>
                  <a:cubicBezTo>
                    <a:pt x="21700" y="213"/>
                    <a:pt x="21633" y="269"/>
                    <a:pt x="21529" y="398"/>
                  </a:cubicBezTo>
                  <a:cubicBezTo>
                    <a:pt x="21426" y="528"/>
                    <a:pt x="21295" y="734"/>
                    <a:pt x="21150" y="1011"/>
                  </a:cubicBezTo>
                  <a:cubicBezTo>
                    <a:pt x="21000" y="1284"/>
                    <a:pt x="20851" y="1644"/>
                    <a:pt x="20568" y="1979"/>
                  </a:cubicBezTo>
                  <a:cubicBezTo>
                    <a:pt x="20425" y="2143"/>
                    <a:pt x="20239" y="2293"/>
                    <a:pt x="20017" y="2400"/>
                  </a:cubicBezTo>
                  <a:cubicBezTo>
                    <a:pt x="19872" y="2470"/>
                    <a:pt x="19704" y="2518"/>
                    <a:pt x="19534" y="2518"/>
                  </a:cubicBezTo>
                  <a:cubicBezTo>
                    <a:pt x="19446" y="2518"/>
                    <a:pt x="19358" y="2506"/>
                    <a:pt x="19271" y="2476"/>
                  </a:cubicBezTo>
                  <a:cubicBezTo>
                    <a:pt x="19010" y="2395"/>
                    <a:pt x="18831" y="2153"/>
                    <a:pt x="18686" y="1891"/>
                  </a:cubicBezTo>
                  <a:cubicBezTo>
                    <a:pt x="18611" y="1759"/>
                    <a:pt x="18537" y="1620"/>
                    <a:pt x="18445" y="1486"/>
                  </a:cubicBezTo>
                  <a:cubicBezTo>
                    <a:pt x="18352" y="1355"/>
                    <a:pt x="18236" y="1224"/>
                    <a:pt x="18081" y="1147"/>
                  </a:cubicBezTo>
                  <a:cubicBezTo>
                    <a:pt x="17936" y="1059"/>
                    <a:pt x="17762" y="1025"/>
                    <a:pt x="17591" y="1025"/>
                  </a:cubicBezTo>
                  <a:cubicBezTo>
                    <a:pt x="17587" y="1025"/>
                    <a:pt x="17583" y="1025"/>
                    <a:pt x="17578" y="1025"/>
                  </a:cubicBezTo>
                  <a:cubicBezTo>
                    <a:pt x="17570" y="1025"/>
                    <a:pt x="17561" y="1025"/>
                    <a:pt x="17553" y="1025"/>
                  </a:cubicBezTo>
                  <a:cubicBezTo>
                    <a:pt x="17385" y="1025"/>
                    <a:pt x="17221" y="1065"/>
                    <a:pt x="17057" y="1104"/>
                  </a:cubicBezTo>
                  <a:cubicBezTo>
                    <a:pt x="16716" y="1194"/>
                    <a:pt x="16380" y="1333"/>
                    <a:pt x="16023" y="1403"/>
                  </a:cubicBezTo>
                  <a:cubicBezTo>
                    <a:pt x="15917" y="1426"/>
                    <a:pt x="15807" y="1440"/>
                    <a:pt x="15697" y="1440"/>
                  </a:cubicBezTo>
                  <a:cubicBezTo>
                    <a:pt x="15444" y="1440"/>
                    <a:pt x="15193" y="1368"/>
                    <a:pt x="14998" y="1188"/>
                  </a:cubicBezTo>
                  <a:cubicBezTo>
                    <a:pt x="14855" y="1066"/>
                    <a:pt x="14730" y="917"/>
                    <a:pt x="14589" y="776"/>
                  </a:cubicBezTo>
                  <a:cubicBezTo>
                    <a:pt x="14448" y="635"/>
                    <a:pt x="14284" y="494"/>
                    <a:pt x="14075" y="435"/>
                  </a:cubicBezTo>
                  <a:cubicBezTo>
                    <a:pt x="13987" y="407"/>
                    <a:pt x="13895" y="395"/>
                    <a:pt x="13802" y="395"/>
                  </a:cubicBezTo>
                  <a:cubicBezTo>
                    <a:pt x="13682" y="395"/>
                    <a:pt x="13561" y="416"/>
                    <a:pt x="13448" y="448"/>
                  </a:cubicBezTo>
                  <a:cubicBezTo>
                    <a:pt x="13245" y="505"/>
                    <a:pt x="13056" y="593"/>
                    <a:pt x="12866" y="678"/>
                  </a:cubicBezTo>
                  <a:cubicBezTo>
                    <a:pt x="12678" y="763"/>
                    <a:pt x="12488" y="848"/>
                    <a:pt x="12290" y="897"/>
                  </a:cubicBezTo>
                  <a:cubicBezTo>
                    <a:pt x="12195" y="921"/>
                    <a:pt x="12097" y="935"/>
                    <a:pt x="12001" y="935"/>
                  </a:cubicBezTo>
                  <a:cubicBezTo>
                    <a:pt x="11896" y="935"/>
                    <a:pt x="11793" y="919"/>
                    <a:pt x="11694" y="883"/>
                  </a:cubicBezTo>
                  <a:cubicBezTo>
                    <a:pt x="11309" y="740"/>
                    <a:pt x="11045" y="382"/>
                    <a:pt x="10676" y="163"/>
                  </a:cubicBezTo>
                  <a:cubicBezTo>
                    <a:pt x="10506" y="58"/>
                    <a:pt x="10304" y="0"/>
                    <a:pt x="101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0"/>
            <p:cNvSpPr/>
            <p:nvPr/>
          </p:nvSpPr>
          <p:spPr>
            <a:xfrm>
              <a:off x="5553875" y="4757225"/>
              <a:ext cx="284375" cy="33350"/>
            </a:xfrm>
            <a:custGeom>
              <a:avLst/>
              <a:gdLst/>
              <a:ahLst/>
              <a:cxnLst/>
              <a:rect l="l" t="t" r="r" b="b"/>
              <a:pathLst>
                <a:path w="11375" h="1334" extrusionOk="0">
                  <a:moveTo>
                    <a:pt x="1395" y="0"/>
                  </a:moveTo>
                  <a:cubicBezTo>
                    <a:pt x="1372" y="0"/>
                    <a:pt x="1349" y="1"/>
                    <a:pt x="1326" y="2"/>
                  </a:cubicBezTo>
                  <a:cubicBezTo>
                    <a:pt x="1008" y="15"/>
                    <a:pt x="758" y="176"/>
                    <a:pt x="569" y="321"/>
                  </a:cubicBezTo>
                  <a:cubicBezTo>
                    <a:pt x="379" y="471"/>
                    <a:pt x="240" y="633"/>
                    <a:pt x="152" y="779"/>
                  </a:cubicBezTo>
                  <a:cubicBezTo>
                    <a:pt x="63" y="926"/>
                    <a:pt x="26" y="1058"/>
                    <a:pt x="18" y="1148"/>
                  </a:cubicBezTo>
                  <a:cubicBezTo>
                    <a:pt x="10" y="1238"/>
                    <a:pt x="24" y="1284"/>
                    <a:pt x="24" y="1284"/>
                  </a:cubicBezTo>
                  <a:cubicBezTo>
                    <a:pt x="25" y="1284"/>
                    <a:pt x="25" y="1284"/>
                    <a:pt x="25" y="1284"/>
                  </a:cubicBezTo>
                  <a:cubicBezTo>
                    <a:pt x="37" y="1284"/>
                    <a:pt x="0" y="1080"/>
                    <a:pt x="186" y="801"/>
                  </a:cubicBezTo>
                  <a:cubicBezTo>
                    <a:pt x="277" y="662"/>
                    <a:pt x="416" y="510"/>
                    <a:pt x="605" y="368"/>
                  </a:cubicBezTo>
                  <a:cubicBezTo>
                    <a:pt x="794" y="230"/>
                    <a:pt x="1034" y="83"/>
                    <a:pt x="1330" y="76"/>
                  </a:cubicBezTo>
                  <a:cubicBezTo>
                    <a:pt x="1346" y="76"/>
                    <a:pt x="1362" y="75"/>
                    <a:pt x="1379" y="75"/>
                  </a:cubicBezTo>
                  <a:cubicBezTo>
                    <a:pt x="1656" y="75"/>
                    <a:pt x="1966" y="180"/>
                    <a:pt x="2186" y="418"/>
                  </a:cubicBezTo>
                  <a:cubicBezTo>
                    <a:pt x="2302" y="544"/>
                    <a:pt x="2399" y="700"/>
                    <a:pt x="2507" y="856"/>
                  </a:cubicBezTo>
                  <a:cubicBezTo>
                    <a:pt x="2616" y="1010"/>
                    <a:pt x="2736" y="1182"/>
                    <a:pt x="2934" y="1279"/>
                  </a:cubicBezTo>
                  <a:cubicBezTo>
                    <a:pt x="3007" y="1314"/>
                    <a:pt x="3090" y="1333"/>
                    <a:pt x="3173" y="1333"/>
                  </a:cubicBezTo>
                  <a:cubicBezTo>
                    <a:pt x="3201" y="1333"/>
                    <a:pt x="3229" y="1331"/>
                    <a:pt x="3257" y="1327"/>
                  </a:cubicBezTo>
                  <a:cubicBezTo>
                    <a:pt x="3368" y="1309"/>
                    <a:pt x="3471" y="1256"/>
                    <a:pt x="3558" y="1188"/>
                  </a:cubicBezTo>
                  <a:cubicBezTo>
                    <a:pt x="3732" y="1052"/>
                    <a:pt x="3855" y="873"/>
                    <a:pt x="4001" y="717"/>
                  </a:cubicBezTo>
                  <a:cubicBezTo>
                    <a:pt x="4073" y="640"/>
                    <a:pt x="4150" y="567"/>
                    <a:pt x="4237" y="511"/>
                  </a:cubicBezTo>
                  <a:cubicBezTo>
                    <a:pt x="4281" y="484"/>
                    <a:pt x="4327" y="461"/>
                    <a:pt x="4377" y="447"/>
                  </a:cubicBezTo>
                  <a:cubicBezTo>
                    <a:pt x="4401" y="439"/>
                    <a:pt x="4425" y="428"/>
                    <a:pt x="4450" y="422"/>
                  </a:cubicBezTo>
                  <a:lnTo>
                    <a:pt x="4527" y="413"/>
                  </a:lnTo>
                  <a:cubicBezTo>
                    <a:pt x="4553" y="409"/>
                    <a:pt x="4580" y="408"/>
                    <a:pt x="4606" y="408"/>
                  </a:cubicBezTo>
                  <a:cubicBezTo>
                    <a:pt x="4789" y="408"/>
                    <a:pt x="4975" y="481"/>
                    <a:pt x="5149" y="571"/>
                  </a:cubicBezTo>
                  <a:cubicBezTo>
                    <a:pt x="5550" y="774"/>
                    <a:pt x="5916" y="1079"/>
                    <a:pt x="6377" y="1137"/>
                  </a:cubicBezTo>
                  <a:cubicBezTo>
                    <a:pt x="6415" y="1141"/>
                    <a:pt x="6452" y="1145"/>
                    <a:pt x="6489" y="1145"/>
                  </a:cubicBezTo>
                  <a:cubicBezTo>
                    <a:pt x="6509" y="1145"/>
                    <a:pt x="6528" y="1144"/>
                    <a:pt x="6548" y="1141"/>
                  </a:cubicBezTo>
                  <a:cubicBezTo>
                    <a:pt x="6604" y="1137"/>
                    <a:pt x="6661" y="1132"/>
                    <a:pt x="6715" y="1115"/>
                  </a:cubicBezTo>
                  <a:cubicBezTo>
                    <a:pt x="6824" y="1086"/>
                    <a:pt x="6926" y="1039"/>
                    <a:pt x="7017" y="984"/>
                  </a:cubicBezTo>
                  <a:cubicBezTo>
                    <a:pt x="7201" y="871"/>
                    <a:pt x="7356" y="736"/>
                    <a:pt x="7517" y="623"/>
                  </a:cubicBezTo>
                  <a:cubicBezTo>
                    <a:pt x="7676" y="510"/>
                    <a:pt x="7845" y="421"/>
                    <a:pt x="8023" y="406"/>
                  </a:cubicBezTo>
                  <a:cubicBezTo>
                    <a:pt x="8045" y="403"/>
                    <a:pt x="8067" y="402"/>
                    <a:pt x="8089" y="402"/>
                  </a:cubicBezTo>
                  <a:cubicBezTo>
                    <a:pt x="8243" y="402"/>
                    <a:pt x="8394" y="453"/>
                    <a:pt x="8536" y="510"/>
                  </a:cubicBezTo>
                  <a:cubicBezTo>
                    <a:pt x="8696" y="578"/>
                    <a:pt x="8855" y="650"/>
                    <a:pt x="9014" y="701"/>
                  </a:cubicBezTo>
                  <a:cubicBezTo>
                    <a:pt x="9173" y="753"/>
                    <a:pt x="9331" y="785"/>
                    <a:pt x="9481" y="810"/>
                  </a:cubicBezTo>
                  <a:cubicBezTo>
                    <a:pt x="9629" y="830"/>
                    <a:pt x="9771" y="839"/>
                    <a:pt x="9905" y="839"/>
                  </a:cubicBezTo>
                  <a:cubicBezTo>
                    <a:pt x="10321" y="839"/>
                    <a:pt x="10664" y="753"/>
                    <a:pt x="10903" y="663"/>
                  </a:cubicBezTo>
                  <a:cubicBezTo>
                    <a:pt x="11062" y="604"/>
                    <a:pt x="11180" y="544"/>
                    <a:pt x="11258" y="501"/>
                  </a:cubicBezTo>
                  <a:cubicBezTo>
                    <a:pt x="11335" y="456"/>
                    <a:pt x="11374" y="431"/>
                    <a:pt x="11372" y="427"/>
                  </a:cubicBezTo>
                  <a:cubicBezTo>
                    <a:pt x="11372" y="427"/>
                    <a:pt x="11372" y="427"/>
                    <a:pt x="11371" y="427"/>
                  </a:cubicBezTo>
                  <a:cubicBezTo>
                    <a:pt x="11352" y="427"/>
                    <a:pt x="11192" y="524"/>
                    <a:pt x="10890" y="625"/>
                  </a:cubicBezTo>
                  <a:cubicBezTo>
                    <a:pt x="10662" y="700"/>
                    <a:pt x="10344" y="773"/>
                    <a:pt x="9962" y="773"/>
                  </a:cubicBezTo>
                  <a:cubicBezTo>
                    <a:pt x="9814" y="773"/>
                    <a:pt x="9657" y="762"/>
                    <a:pt x="9493" y="737"/>
                  </a:cubicBezTo>
                  <a:cubicBezTo>
                    <a:pt x="9346" y="710"/>
                    <a:pt x="9193" y="677"/>
                    <a:pt x="9040" y="624"/>
                  </a:cubicBezTo>
                  <a:cubicBezTo>
                    <a:pt x="8886" y="572"/>
                    <a:pt x="8734" y="501"/>
                    <a:pt x="8569" y="429"/>
                  </a:cubicBezTo>
                  <a:cubicBezTo>
                    <a:pt x="8423" y="369"/>
                    <a:pt x="8259" y="310"/>
                    <a:pt x="8082" y="310"/>
                  </a:cubicBezTo>
                  <a:cubicBezTo>
                    <a:pt x="8060" y="310"/>
                    <a:pt x="8038" y="311"/>
                    <a:pt x="8015" y="313"/>
                  </a:cubicBezTo>
                  <a:cubicBezTo>
                    <a:pt x="7813" y="330"/>
                    <a:pt x="7626" y="428"/>
                    <a:pt x="7461" y="544"/>
                  </a:cubicBezTo>
                  <a:cubicBezTo>
                    <a:pt x="7295" y="660"/>
                    <a:pt x="7140" y="792"/>
                    <a:pt x="6966" y="897"/>
                  </a:cubicBezTo>
                  <a:cubicBezTo>
                    <a:pt x="6821" y="987"/>
                    <a:pt x="6658" y="1041"/>
                    <a:pt x="6488" y="1041"/>
                  </a:cubicBezTo>
                  <a:cubicBezTo>
                    <a:pt x="6455" y="1041"/>
                    <a:pt x="6422" y="1039"/>
                    <a:pt x="6389" y="1035"/>
                  </a:cubicBezTo>
                  <a:cubicBezTo>
                    <a:pt x="5971" y="984"/>
                    <a:pt x="5608" y="689"/>
                    <a:pt x="5197" y="478"/>
                  </a:cubicBezTo>
                  <a:cubicBezTo>
                    <a:pt x="5017" y="385"/>
                    <a:pt x="4817" y="304"/>
                    <a:pt x="4607" y="304"/>
                  </a:cubicBezTo>
                  <a:cubicBezTo>
                    <a:pt x="4577" y="304"/>
                    <a:pt x="4547" y="305"/>
                    <a:pt x="4517" y="309"/>
                  </a:cubicBezTo>
                  <a:lnTo>
                    <a:pt x="4427" y="320"/>
                  </a:lnTo>
                  <a:cubicBezTo>
                    <a:pt x="4398" y="327"/>
                    <a:pt x="4371" y="339"/>
                    <a:pt x="4342" y="349"/>
                  </a:cubicBezTo>
                  <a:cubicBezTo>
                    <a:pt x="4284" y="365"/>
                    <a:pt x="4232" y="393"/>
                    <a:pt x="4181" y="423"/>
                  </a:cubicBezTo>
                  <a:cubicBezTo>
                    <a:pt x="4083" y="487"/>
                    <a:pt x="4000" y="567"/>
                    <a:pt x="3925" y="647"/>
                  </a:cubicBezTo>
                  <a:cubicBezTo>
                    <a:pt x="3775" y="810"/>
                    <a:pt x="3652" y="986"/>
                    <a:pt x="3496" y="1109"/>
                  </a:cubicBezTo>
                  <a:cubicBezTo>
                    <a:pt x="3400" y="1191"/>
                    <a:pt x="3282" y="1235"/>
                    <a:pt x="3165" y="1235"/>
                  </a:cubicBezTo>
                  <a:cubicBezTo>
                    <a:pt x="3100" y="1235"/>
                    <a:pt x="3035" y="1221"/>
                    <a:pt x="2975" y="1191"/>
                  </a:cubicBezTo>
                  <a:cubicBezTo>
                    <a:pt x="2808" y="1112"/>
                    <a:pt x="2690" y="954"/>
                    <a:pt x="2583" y="803"/>
                  </a:cubicBezTo>
                  <a:cubicBezTo>
                    <a:pt x="2475" y="650"/>
                    <a:pt x="2376" y="493"/>
                    <a:pt x="2250" y="358"/>
                  </a:cubicBezTo>
                  <a:cubicBezTo>
                    <a:pt x="2011" y="108"/>
                    <a:pt x="1686" y="0"/>
                    <a:pt x="1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0"/>
            <p:cNvSpPr/>
            <p:nvPr/>
          </p:nvSpPr>
          <p:spPr>
            <a:xfrm>
              <a:off x="5560050" y="5005225"/>
              <a:ext cx="562875" cy="37800"/>
            </a:xfrm>
            <a:custGeom>
              <a:avLst/>
              <a:gdLst/>
              <a:ahLst/>
              <a:cxnLst/>
              <a:rect l="l" t="t" r="r" b="b"/>
              <a:pathLst>
                <a:path w="22515" h="1512" extrusionOk="0">
                  <a:moveTo>
                    <a:pt x="16409" y="1"/>
                  </a:moveTo>
                  <a:cubicBezTo>
                    <a:pt x="16226" y="1"/>
                    <a:pt x="16041" y="31"/>
                    <a:pt x="15865" y="94"/>
                  </a:cubicBezTo>
                  <a:cubicBezTo>
                    <a:pt x="15149" y="329"/>
                    <a:pt x="14600" y="940"/>
                    <a:pt x="13847" y="1155"/>
                  </a:cubicBezTo>
                  <a:cubicBezTo>
                    <a:pt x="13717" y="1193"/>
                    <a:pt x="13584" y="1210"/>
                    <a:pt x="13449" y="1210"/>
                  </a:cubicBezTo>
                  <a:cubicBezTo>
                    <a:pt x="13196" y="1210"/>
                    <a:pt x="12939" y="1149"/>
                    <a:pt x="12695" y="1049"/>
                  </a:cubicBezTo>
                  <a:cubicBezTo>
                    <a:pt x="12320" y="897"/>
                    <a:pt x="11963" y="679"/>
                    <a:pt x="11571" y="509"/>
                  </a:cubicBezTo>
                  <a:cubicBezTo>
                    <a:pt x="11271" y="373"/>
                    <a:pt x="10940" y="291"/>
                    <a:pt x="10612" y="291"/>
                  </a:cubicBezTo>
                  <a:cubicBezTo>
                    <a:pt x="10517" y="291"/>
                    <a:pt x="10421" y="298"/>
                    <a:pt x="10327" y="313"/>
                  </a:cubicBezTo>
                  <a:cubicBezTo>
                    <a:pt x="9911" y="364"/>
                    <a:pt x="9525" y="509"/>
                    <a:pt x="9154" y="650"/>
                  </a:cubicBezTo>
                  <a:cubicBezTo>
                    <a:pt x="8783" y="792"/>
                    <a:pt x="8421" y="937"/>
                    <a:pt x="8052" y="1016"/>
                  </a:cubicBezTo>
                  <a:cubicBezTo>
                    <a:pt x="7874" y="1055"/>
                    <a:pt x="7694" y="1077"/>
                    <a:pt x="7517" y="1077"/>
                  </a:cubicBezTo>
                  <a:cubicBezTo>
                    <a:pt x="7329" y="1077"/>
                    <a:pt x="7144" y="1053"/>
                    <a:pt x="6966" y="999"/>
                  </a:cubicBezTo>
                  <a:cubicBezTo>
                    <a:pt x="6618" y="905"/>
                    <a:pt x="6290" y="755"/>
                    <a:pt x="5941" y="690"/>
                  </a:cubicBezTo>
                  <a:cubicBezTo>
                    <a:pt x="5842" y="671"/>
                    <a:pt x="5741" y="660"/>
                    <a:pt x="5641" y="660"/>
                  </a:cubicBezTo>
                  <a:cubicBezTo>
                    <a:pt x="5565" y="660"/>
                    <a:pt x="5490" y="666"/>
                    <a:pt x="5417" y="679"/>
                  </a:cubicBezTo>
                  <a:cubicBezTo>
                    <a:pt x="5245" y="709"/>
                    <a:pt x="5086" y="771"/>
                    <a:pt x="4937" y="837"/>
                  </a:cubicBezTo>
                  <a:cubicBezTo>
                    <a:pt x="4640" y="970"/>
                    <a:pt x="4363" y="1127"/>
                    <a:pt x="4071" y="1151"/>
                  </a:cubicBezTo>
                  <a:cubicBezTo>
                    <a:pt x="4047" y="1153"/>
                    <a:pt x="4023" y="1154"/>
                    <a:pt x="4000" y="1154"/>
                  </a:cubicBezTo>
                  <a:cubicBezTo>
                    <a:pt x="3736" y="1154"/>
                    <a:pt x="3498" y="1024"/>
                    <a:pt x="3298" y="877"/>
                  </a:cubicBezTo>
                  <a:cubicBezTo>
                    <a:pt x="3077" y="716"/>
                    <a:pt x="2877" y="538"/>
                    <a:pt x="2649" y="421"/>
                  </a:cubicBezTo>
                  <a:cubicBezTo>
                    <a:pt x="2536" y="363"/>
                    <a:pt x="2417" y="322"/>
                    <a:pt x="2296" y="305"/>
                  </a:cubicBezTo>
                  <a:cubicBezTo>
                    <a:pt x="2253" y="301"/>
                    <a:pt x="2211" y="299"/>
                    <a:pt x="2169" y="299"/>
                  </a:cubicBezTo>
                  <a:cubicBezTo>
                    <a:pt x="2093" y="299"/>
                    <a:pt x="2019" y="306"/>
                    <a:pt x="1948" y="321"/>
                  </a:cubicBezTo>
                  <a:cubicBezTo>
                    <a:pt x="1509" y="425"/>
                    <a:pt x="1194" y="653"/>
                    <a:pt x="914" y="776"/>
                  </a:cubicBezTo>
                  <a:cubicBezTo>
                    <a:pt x="680" y="894"/>
                    <a:pt x="471" y="945"/>
                    <a:pt x="316" y="945"/>
                  </a:cubicBezTo>
                  <a:cubicBezTo>
                    <a:pt x="289" y="945"/>
                    <a:pt x="264" y="943"/>
                    <a:pt x="240" y="941"/>
                  </a:cubicBezTo>
                  <a:cubicBezTo>
                    <a:pt x="201" y="934"/>
                    <a:pt x="165" y="931"/>
                    <a:pt x="135" y="925"/>
                  </a:cubicBezTo>
                  <a:cubicBezTo>
                    <a:pt x="107" y="916"/>
                    <a:pt x="83" y="908"/>
                    <a:pt x="62" y="901"/>
                  </a:cubicBezTo>
                  <a:cubicBezTo>
                    <a:pt x="28" y="890"/>
                    <a:pt x="7" y="884"/>
                    <a:pt x="2" y="884"/>
                  </a:cubicBezTo>
                  <a:cubicBezTo>
                    <a:pt x="1" y="884"/>
                    <a:pt x="1" y="884"/>
                    <a:pt x="1" y="885"/>
                  </a:cubicBezTo>
                  <a:cubicBezTo>
                    <a:pt x="0" y="886"/>
                    <a:pt x="19" y="895"/>
                    <a:pt x="59" y="911"/>
                  </a:cubicBezTo>
                  <a:cubicBezTo>
                    <a:pt x="79" y="920"/>
                    <a:pt x="103" y="929"/>
                    <a:pt x="131" y="941"/>
                  </a:cubicBezTo>
                  <a:cubicBezTo>
                    <a:pt x="161" y="948"/>
                    <a:pt x="197" y="954"/>
                    <a:pt x="238" y="961"/>
                  </a:cubicBezTo>
                  <a:cubicBezTo>
                    <a:pt x="269" y="967"/>
                    <a:pt x="304" y="970"/>
                    <a:pt x="342" y="970"/>
                  </a:cubicBezTo>
                  <a:cubicBezTo>
                    <a:pt x="499" y="970"/>
                    <a:pt x="705" y="922"/>
                    <a:pt x="932" y="814"/>
                  </a:cubicBezTo>
                  <a:cubicBezTo>
                    <a:pt x="1216" y="694"/>
                    <a:pt x="1537" y="472"/>
                    <a:pt x="1959" y="379"/>
                  </a:cubicBezTo>
                  <a:cubicBezTo>
                    <a:pt x="2023" y="366"/>
                    <a:pt x="2089" y="360"/>
                    <a:pt x="2156" y="360"/>
                  </a:cubicBezTo>
                  <a:cubicBezTo>
                    <a:pt x="2200" y="360"/>
                    <a:pt x="2243" y="362"/>
                    <a:pt x="2288" y="367"/>
                  </a:cubicBezTo>
                  <a:cubicBezTo>
                    <a:pt x="2399" y="385"/>
                    <a:pt x="2511" y="425"/>
                    <a:pt x="2619" y="480"/>
                  </a:cubicBezTo>
                  <a:cubicBezTo>
                    <a:pt x="2835" y="594"/>
                    <a:pt x="3031" y="771"/>
                    <a:pt x="3254" y="936"/>
                  </a:cubicBezTo>
                  <a:cubicBezTo>
                    <a:pt x="3457" y="1088"/>
                    <a:pt x="3714" y="1234"/>
                    <a:pt x="4004" y="1234"/>
                  </a:cubicBezTo>
                  <a:cubicBezTo>
                    <a:pt x="4028" y="1234"/>
                    <a:pt x="4052" y="1233"/>
                    <a:pt x="4077" y="1231"/>
                  </a:cubicBezTo>
                  <a:cubicBezTo>
                    <a:pt x="4394" y="1208"/>
                    <a:pt x="4679" y="1045"/>
                    <a:pt x="4973" y="917"/>
                  </a:cubicBezTo>
                  <a:cubicBezTo>
                    <a:pt x="5119" y="852"/>
                    <a:pt x="5272" y="795"/>
                    <a:pt x="5432" y="768"/>
                  </a:cubicBezTo>
                  <a:cubicBezTo>
                    <a:pt x="5497" y="756"/>
                    <a:pt x="5564" y="751"/>
                    <a:pt x="5631" y="751"/>
                  </a:cubicBezTo>
                  <a:cubicBezTo>
                    <a:pt x="5728" y="751"/>
                    <a:pt x="5827" y="762"/>
                    <a:pt x="5924" y="781"/>
                  </a:cubicBezTo>
                  <a:cubicBezTo>
                    <a:pt x="6258" y="844"/>
                    <a:pt x="6583" y="993"/>
                    <a:pt x="6941" y="1092"/>
                  </a:cubicBezTo>
                  <a:cubicBezTo>
                    <a:pt x="7127" y="1149"/>
                    <a:pt x="7325" y="1176"/>
                    <a:pt x="7525" y="1176"/>
                  </a:cubicBezTo>
                  <a:cubicBezTo>
                    <a:pt x="7708" y="1176"/>
                    <a:pt x="7893" y="1154"/>
                    <a:pt x="8073" y="1113"/>
                  </a:cubicBezTo>
                  <a:cubicBezTo>
                    <a:pt x="8454" y="1033"/>
                    <a:pt x="8820" y="887"/>
                    <a:pt x="9191" y="747"/>
                  </a:cubicBezTo>
                  <a:cubicBezTo>
                    <a:pt x="9561" y="606"/>
                    <a:pt x="9941" y="465"/>
                    <a:pt x="10341" y="416"/>
                  </a:cubicBezTo>
                  <a:cubicBezTo>
                    <a:pt x="10431" y="402"/>
                    <a:pt x="10521" y="396"/>
                    <a:pt x="10612" y="396"/>
                  </a:cubicBezTo>
                  <a:cubicBezTo>
                    <a:pt x="10924" y="396"/>
                    <a:pt x="11236" y="473"/>
                    <a:pt x="11530" y="605"/>
                  </a:cubicBezTo>
                  <a:cubicBezTo>
                    <a:pt x="11912" y="771"/>
                    <a:pt x="12269" y="989"/>
                    <a:pt x="12656" y="1146"/>
                  </a:cubicBezTo>
                  <a:cubicBezTo>
                    <a:pt x="12905" y="1249"/>
                    <a:pt x="13179" y="1314"/>
                    <a:pt x="13448" y="1314"/>
                  </a:cubicBezTo>
                  <a:cubicBezTo>
                    <a:pt x="13592" y="1314"/>
                    <a:pt x="13735" y="1296"/>
                    <a:pt x="13873" y="1255"/>
                  </a:cubicBezTo>
                  <a:cubicBezTo>
                    <a:pt x="14270" y="1144"/>
                    <a:pt x="14605" y="923"/>
                    <a:pt x="14924" y="715"/>
                  </a:cubicBezTo>
                  <a:cubicBezTo>
                    <a:pt x="15244" y="507"/>
                    <a:pt x="15556" y="299"/>
                    <a:pt x="15895" y="185"/>
                  </a:cubicBezTo>
                  <a:cubicBezTo>
                    <a:pt x="16065" y="125"/>
                    <a:pt x="16242" y="96"/>
                    <a:pt x="16416" y="96"/>
                  </a:cubicBezTo>
                  <a:cubicBezTo>
                    <a:pt x="16587" y="96"/>
                    <a:pt x="16756" y="123"/>
                    <a:pt x="16914" y="177"/>
                  </a:cubicBezTo>
                  <a:cubicBezTo>
                    <a:pt x="17238" y="276"/>
                    <a:pt x="17525" y="455"/>
                    <a:pt x="17796" y="628"/>
                  </a:cubicBezTo>
                  <a:cubicBezTo>
                    <a:pt x="18069" y="803"/>
                    <a:pt x="18326" y="985"/>
                    <a:pt x="18592" y="1133"/>
                  </a:cubicBezTo>
                  <a:cubicBezTo>
                    <a:pt x="18856" y="1284"/>
                    <a:pt x="19134" y="1391"/>
                    <a:pt x="19407" y="1452"/>
                  </a:cubicBezTo>
                  <a:cubicBezTo>
                    <a:pt x="19608" y="1494"/>
                    <a:pt x="19804" y="1512"/>
                    <a:pt x="19992" y="1512"/>
                  </a:cubicBezTo>
                  <a:cubicBezTo>
                    <a:pt x="20322" y="1512"/>
                    <a:pt x="20629" y="1457"/>
                    <a:pt x="20897" y="1374"/>
                  </a:cubicBezTo>
                  <a:cubicBezTo>
                    <a:pt x="21321" y="1243"/>
                    <a:pt x="21651" y="1038"/>
                    <a:pt x="21893" y="844"/>
                  </a:cubicBezTo>
                  <a:cubicBezTo>
                    <a:pt x="22138" y="651"/>
                    <a:pt x="22285" y="455"/>
                    <a:pt x="22384" y="326"/>
                  </a:cubicBezTo>
                  <a:cubicBezTo>
                    <a:pt x="22425" y="261"/>
                    <a:pt x="22457" y="209"/>
                    <a:pt x="22482" y="169"/>
                  </a:cubicBezTo>
                  <a:cubicBezTo>
                    <a:pt x="22504" y="133"/>
                    <a:pt x="22515" y="115"/>
                    <a:pt x="22513" y="114"/>
                  </a:cubicBezTo>
                  <a:cubicBezTo>
                    <a:pt x="22513" y="113"/>
                    <a:pt x="22512" y="113"/>
                    <a:pt x="22512" y="113"/>
                  </a:cubicBezTo>
                  <a:cubicBezTo>
                    <a:pt x="22491" y="113"/>
                    <a:pt x="22343" y="438"/>
                    <a:pt x="21868" y="812"/>
                  </a:cubicBezTo>
                  <a:cubicBezTo>
                    <a:pt x="21626" y="998"/>
                    <a:pt x="21297" y="1194"/>
                    <a:pt x="20880" y="1318"/>
                  </a:cubicBezTo>
                  <a:cubicBezTo>
                    <a:pt x="20623" y="1393"/>
                    <a:pt x="20332" y="1443"/>
                    <a:pt x="20021" y="1443"/>
                  </a:cubicBezTo>
                  <a:cubicBezTo>
                    <a:pt x="19828" y="1443"/>
                    <a:pt x="19628" y="1424"/>
                    <a:pt x="19423" y="1380"/>
                  </a:cubicBezTo>
                  <a:cubicBezTo>
                    <a:pt x="19157" y="1318"/>
                    <a:pt x="18891" y="1213"/>
                    <a:pt x="18632" y="1063"/>
                  </a:cubicBezTo>
                  <a:cubicBezTo>
                    <a:pt x="18372" y="915"/>
                    <a:pt x="18117" y="734"/>
                    <a:pt x="17844" y="555"/>
                  </a:cubicBezTo>
                  <a:cubicBezTo>
                    <a:pt x="17571" y="379"/>
                    <a:pt x="17281" y="194"/>
                    <a:pt x="16941" y="88"/>
                  </a:cubicBezTo>
                  <a:cubicBezTo>
                    <a:pt x="16774" y="31"/>
                    <a:pt x="16593" y="1"/>
                    <a:pt x="16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0"/>
            <p:cNvSpPr/>
            <p:nvPr/>
          </p:nvSpPr>
          <p:spPr>
            <a:xfrm>
              <a:off x="5572525" y="4160975"/>
              <a:ext cx="622725" cy="70700"/>
            </a:xfrm>
            <a:custGeom>
              <a:avLst/>
              <a:gdLst/>
              <a:ahLst/>
              <a:cxnLst/>
              <a:rect l="l" t="t" r="r" b="b"/>
              <a:pathLst>
                <a:path w="24909" h="2828" extrusionOk="0">
                  <a:moveTo>
                    <a:pt x="1" y="1"/>
                  </a:moveTo>
                  <a:cubicBezTo>
                    <a:pt x="1" y="1"/>
                    <a:pt x="1" y="1"/>
                    <a:pt x="0" y="1"/>
                  </a:cubicBezTo>
                  <a:cubicBezTo>
                    <a:pt x="0" y="1"/>
                    <a:pt x="48" y="82"/>
                    <a:pt x="182" y="198"/>
                  </a:cubicBezTo>
                  <a:cubicBezTo>
                    <a:pt x="317" y="313"/>
                    <a:pt x="549" y="452"/>
                    <a:pt x="880" y="525"/>
                  </a:cubicBezTo>
                  <a:cubicBezTo>
                    <a:pt x="1078" y="572"/>
                    <a:pt x="1308" y="592"/>
                    <a:pt x="1563" y="592"/>
                  </a:cubicBezTo>
                  <a:cubicBezTo>
                    <a:pt x="1732" y="592"/>
                    <a:pt x="1911" y="583"/>
                    <a:pt x="2099" y="567"/>
                  </a:cubicBezTo>
                  <a:cubicBezTo>
                    <a:pt x="2307" y="555"/>
                    <a:pt x="2532" y="534"/>
                    <a:pt x="2766" y="534"/>
                  </a:cubicBezTo>
                  <a:cubicBezTo>
                    <a:pt x="3060" y="534"/>
                    <a:pt x="3370" y="567"/>
                    <a:pt x="3677" y="690"/>
                  </a:cubicBezTo>
                  <a:cubicBezTo>
                    <a:pt x="3951" y="800"/>
                    <a:pt x="4212" y="972"/>
                    <a:pt x="4501" y="1130"/>
                  </a:cubicBezTo>
                  <a:cubicBezTo>
                    <a:pt x="4645" y="1208"/>
                    <a:pt x="4797" y="1283"/>
                    <a:pt x="4962" y="1338"/>
                  </a:cubicBezTo>
                  <a:cubicBezTo>
                    <a:pt x="5127" y="1391"/>
                    <a:pt x="5304" y="1420"/>
                    <a:pt x="5482" y="1427"/>
                  </a:cubicBezTo>
                  <a:cubicBezTo>
                    <a:pt x="5520" y="1428"/>
                    <a:pt x="5558" y="1429"/>
                    <a:pt x="5597" y="1429"/>
                  </a:cubicBezTo>
                  <a:cubicBezTo>
                    <a:pt x="6195" y="1429"/>
                    <a:pt x="6800" y="1211"/>
                    <a:pt x="7435" y="1211"/>
                  </a:cubicBezTo>
                  <a:cubicBezTo>
                    <a:pt x="7525" y="1211"/>
                    <a:pt x="7615" y="1216"/>
                    <a:pt x="7706" y="1226"/>
                  </a:cubicBezTo>
                  <a:cubicBezTo>
                    <a:pt x="8091" y="1270"/>
                    <a:pt x="8447" y="1468"/>
                    <a:pt x="8797" y="1684"/>
                  </a:cubicBezTo>
                  <a:cubicBezTo>
                    <a:pt x="9147" y="1895"/>
                    <a:pt x="9518" y="2138"/>
                    <a:pt x="9965" y="2202"/>
                  </a:cubicBezTo>
                  <a:cubicBezTo>
                    <a:pt x="10035" y="2211"/>
                    <a:pt x="10105" y="2215"/>
                    <a:pt x="10176" y="2215"/>
                  </a:cubicBezTo>
                  <a:cubicBezTo>
                    <a:pt x="10328" y="2215"/>
                    <a:pt x="10481" y="2195"/>
                    <a:pt x="10629" y="2158"/>
                  </a:cubicBezTo>
                  <a:cubicBezTo>
                    <a:pt x="10846" y="2102"/>
                    <a:pt x="11053" y="2018"/>
                    <a:pt x="11257" y="1924"/>
                  </a:cubicBezTo>
                  <a:cubicBezTo>
                    <a:pt x="11663" y="1740"/>
                    <a:pt x="12055" y="1510"/>
                    <a:pt x="12489" y="1400"/>
                  </a:cubicBezTo>
                  <a:cubicBezTo>
                    <a:pt x="12631" y="1363"/>
                    <a:pt x="12777" y="1344"/>
                    <a:pt x="12921" y="1344"/>
                  </a:cubicBezTo>
                  <a:cubicBezTo>
                    <a:pt x="12995" y="1344"/>
                    <a:pt x="13068" y="1349"/>
                    <a:pt x="13141" y="1359"/>
                  </a:cubicBezTo>
                  <a:cubicBezTo>
                    <a:pt x="13356" y="1394"/>
                    <a:pt x="13559" y="1480"/>
                    <a:pt x="13750" y="1586"/>
                  </a:cubicBezTo>
                  <a:cubicBezTo>
                    <a:pt x="14131" y="1800"/>
                    <a:pt x="14469" y="2090"/>
                    <a:pt x="14870" y="2275"/>
                  </a:cubicBezTo>
                  <a:cubicBezTo>
                    <a:pt x="15148" y="2406"/>
                    <a:pt x="15450" y="2462"/>
                    <a:pt x="15747" y="2462"/>
                  </a:cubicBezTo>
                  <a:cubicBezTo>
                    <a:pt x="15879" y="2462"/>
                    <a:pt x="16009" y="2451"/>
                    <a:pt x="16136" y="2431"/>
                  </a:cubicBezTo>
                  <a:cubicBezTo>
                    <a:pt x="16553" y="2371"/>
                    <a:pt x="16940" y="2237"/>
                    <a:pt x="17317" y="2122"/>
                  </a:cubicBezTo>
                  <a:cubicBezTo>
                    <a:pt x="17694" y="2003"/>
                    <a:pt x="18062" y="1895"/>
                    <a:pt x="18429" y="1847"/>
                  </a:cubicBezTo>
                  <a:cubicBezTo>
                    <a:pt x="18547" y="1832"/>
                    <a:pt x="18664" y="1824"/>
                    <a:pt x="18780" y="1824"/>
                  </a:cubicBezTo>
                  <a:cubicBezTo>
                    <a:pt x="19026" y="1824"/>
                    <a:pt x="19266" y="1857"/>
                    <a:pt x="19496" y="1909"/>
                  </a:cubicBezTo>
                  <a:cubicBezTo>
                    <a:pt x="20175" y="2067"/>
                    <a:pt x="20766" y="2362"/>
                    <a:pt x="21326" y="2573"/>
                  </a:cubicBezTo>
                  <a:cubicBezTo>
                    <a:pt x="21603" y="2683"/>
                    <a:pt x="21881" y="2775"/>
                    <a:pt x="22154" y="2803"/>
                  </a:cubicBezTo>
                  <a:cubicBezTo>
                    <a:pt x="22297" y="2820"/>
                    <a:pt x="22436" y="2828"/>
                    <a:pt x="22572" y="2828"/>
                  </a:cubicBezTo>
                  <a:cubicBezTo>
                    <a:pt x="22691" y="2828"/>
                    <a:pt x="22807" y="2822"/>
                    <a:pt x="22919" y="2810"/>
                  </a:cubicBezTo>
                  <a:cubicBezTo>
                    <a:pt x="23395" y="2761"/>
                    <a:pt x="23794" y="2638"/>
                    <a:pt x="24099" y="2495"/>
                  </a:cubicBezTo>
                  <a:cubicBezTo>
                    <a:pt x="24403" y="2350"/>
                    <a:pt x="24614" y="2189"/>
                    <a:pt x="24736" y="2060"/>
                  </a:cubicBezTo>
                  <a:cubicBezTo>
                    <a:pt x="24860" y="1935"/>
                    <a:pt x="24908" y="1854"/>
                    <a:pt x="24908" y="1854"/>
                  </a:cubicBezTo>
                  <a:cubicBezTo>
                    <a:pt x="24908" y="1853"/>
                    <a:pt x="24908" y="1853"/>
                    <a:pt x="24907" y="1853"/>
                  </a:cubicBezTo>
                  <a:cubicBezTo>
                    <a:pt x="24885" y="1853"/>
                    <a:pt x="24681" y="2191"/>
                    <a:pt x="24082" y="2458"/>
                  </a:cubicBezTo>
                  <a:cubicBezTo>
                    <a:pt x="23779" y="2593"/>
                    <a:pt x="23384" y="2708"/>
                    <a:pt x="22914" y="2751"/>
                  </a:cubicBezTo>
                  <a:cubicBezTo>
                    <a:pt x="22813" y="2761"/>
                    <a:pt x="22708" y="2766"/>
                    <a:pt x="22601" y="2766"/>
                  </a:cubicBezTo>
                  <a:cubicBezTo>
                    <a:pt x="22210" y="2766"/>
                    <a:pt x="21782" y="2696"/>
                    <a:pt x="21353" y="2504"/>
                  </a:cubicBezTo>
                  <a:cubicBezTo>
                    <a:pt x="20798" y="2290"/>
                    <a:pt x="20208" y="1990"/>
                    <a:pt x="19515" y="1825"/>
                  </a:cubicBezTo>
                  <a:cubicBezTo>
                    <a:pt x="19276" y="1769"/>
                    <a:pt x="19024" y="1734"/>
                    <a:pt x="18765" y="1734"/>
                  </a:cubicBezTo>
                  <a:cubicBezTo>
                    <a:pt x="18650" y="1734"/>
                    <a:pt x="18534" y="1741"/>
                    <a:pt x="18417" y="1756"/>
                  </a:cubicBezTo>
                  <a:cubicBezTo>
                    <a:pt x="18040" y="1803"/>
                    <a:pt x="17666" y="1912"/>
                    <a:pt x="17288" y="2029"/>
                  </a:cubicBezTo>
                  <a:cubicBezTo>
                    <a:pt x="16910" y="2143"/>
                    <a:pt x="16526" y="2275"/>
                    <a:pt x="16122" y="2331"/>
                  </a:cubicBezTo>
                  <a:cubicBezTo>
                    <a:pt x="15999" y="2351"/>
                    <a:pt x="15874" y="2361"/>
                    <a:pt x="15749" y="2361"/>
                  </a:cubicBezTo>
                  <a:cubicBezTo>
                    <a:pt x="15464" y="2361"/>
                    <a:pt x="15178" y="2307"/>
                    <a:pt x="14913" y="2182"/>
                  </a:cubicBezTo>
                  <a:cubicBezTo>
                    <a:pt x="14529" y="2005"/>
                    <a:pt x="14193" y="1717"/>
                    <a:pt x="13800" y="1496"/>
                  </a:cubicBezTo>
                  <a:cubicBezTo>
                    <a:pt x="13605" y="1385"/>
                    <a:pt x="13389" y="1294"/>
                    <a:pt x="13158" y="1255"/>
                  </a:cubicBezTo>
                  <a:cubicBezTo>
                    <a:pt x="13079" y="1244"/>
                    <a:pt x="13000" y="1238"/>
                    <a:pt x="12921" y="1238"/>
                  </a:cubicBezTo>
                  <a:cubicBezTo>
                    <a:pt x="12766" y="1238"/>
                    <a:pt x="12612" y="1259"/>
                    <a:pt x="12463" y="1297"/>
                  </a:cubicBezTo>
                  <a:cubicBezTo>
                    <a:pt x="12009" y="1414"/>
                    <a:pt x="11614" y="1647"/>
                    <a:pt x="11213" y="1830"/>
                  </a:cubicBezTo>
                  <a:cubicBezTo>
                    <a:pt x="11013" y="1922"/>
                    <a:pt x="10811" y="2003"/>
                    <a:pt x="10604" y="2058"/>
                  </a:cubicBezTo>
                  <a:cubicBezTo>
                    <a:pt x="10461" y="2093"/>
                    <a:pt x="10317" y="2112"/>
                    <a:pt x="10175" y="2112"/>
                  </a:cubicBezTo>
                  <a:cubicBezTo>
                    <a:pt x="10109" y="2112"/>
                    <a:pt x="10043" y="2108"/>
                    <a:pt x="9979" y="2100"/>
                  </a:cubicBezTo>
                  <a:cubicBezTo>
                    <a:pt x="9563" y="2042"/>
                    <a:pt x="9201" y="1811"/>
                    <a:pt x="8849" y="1598"/>
                  </a:cubicBezTo>
                  <a:cubicBezTo>
                    <a:pt x="8499" y="1384"/>
                    <a:pt x="8126" y="1176"/>
                    <a:pt x="7718" y="1130"/>
                  </a:cubicBezTo>
                  <a:cubicBezTo>
                    <a:pt x="7625" y="1119"/>
                    <a:pt x="7532" y="1114"/>
                    <a:pt x="7440" y="1114"/>
                  </a:cubicBezTo>
                  <a:cubicBezTo>
                    <a:pt x="7135" y="1114"/>
                    <a:pt x="6839" y="1167"/>
                    <a:pt x="6556" y="1218"/>
                  </a:cubicBezTo>
                  <a:cubicBezTo>
                    <a:pt x="6219" y="1279"/>
                    <a:pt x="5891" y="1342"/>
                    <a:pt x="5572" y="1342"/>
                  </a:cubicBezTo>
                  <a:cubicBezTo>
                    <a:pt x="5543" y="1342"/>
                    <a:pt x="5514" y="1341"/>
                    <a:pt x="5485" y="1340"/>
                  </a:cubicBezTo>
                  <a:cubicBezTo>
                    <a:pt x="5313" y="1334"/>
                    <a:pt x="5146" y="1308"/>
                    <a:pt x="4988" y="1257"/>
                  </a:cubicBezTo>
                  <a:cubicBezTo>
                    <a:pt x="4830" y="1207"/>
                    <a:pt x="4681" y="1135"/>
                    <a:pt x="4539" y="1058"/>
                  </a:cubicBezTo>
                  <a:cubicBezTo>
                    <a:pt x="4254" y="904"/>
                    <a:pt x="3989" y="732"/>
                    <a:pt x="3705" y="621"/>
                  </a:cubicBezTo>
                  <a:cubicBezTo>
                    <a:pt x="3421" y="508"/>
                    <a:pt x="3128" y="473"/>
                    <a:pt x="2857" y="470"/>
                  </a:cubicBezTo>
                  <a:cubicBezTo>
                    <a:pt x="2839" y="469"/>
                    <a:pt x="2821" y="469"/>
                    <a:pt x="2803" y="469"/>
                  </a:cubicBezTo>
                  <a:cubicBezTo>
                    <a:pt x="2552" y="469"/>
                    <a:pt x="2316" y="491"/>
                    <a:pt x="2095" y="509"/>
                  </a:cubicBezTo>
                  <a:cubicBezTo>
                    <a:pt x="1881" y="529"/>
                    <a:pt x="1681" y="541"/>
                    <a:pt x="1495" y="541"/>
                  </a:cubicBezTo>
                  <a:cubicBezTo>
                    <a:pt x="1270" y="541"/>
                    <a:pt x="1067" y="524"/>
                    <a:pt x="888" y="485"/>
                  </a:cubicBezTo>
                  <a:cubicBezTo>
                    <a:pt x="562" y="420"/>
                    <a:pt x="332" y="290"/>
                    <a:pt x="196" y="182"/>
                  </a:cubicBezTo>
                  <a:cubicBezTo>
                    <a:pt x="63" y="77"/>
                    <a:pt x="9"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0"/>
            <p:cNvSpPr/>
            <p:nvPr/>
          </p:nvSpPr>
          <p:spPr>
            <a:xfrm>
              <a:off x="5911575" y="4218925"/>
              <a:ext cx="180050" cy="401350"/>
            </a:xfrm>
            <a:custGeom>
              <a:avLst/>
              <a:gdLst/>
              <a:ahLst/>
              <a:cxnLst/>
              <a:rect l="l" t="t" r="r" b="b"/>
              <a:pathLst>
                <a:path w="7202" h="16054" extrusionOk="0">
                  <a:moveTo>
                    <a:pt x="1554" y="1"/>
                  </a:moveTo>
                  <a:lnTo>
                    <a:pt x="1554" y="1"/>
                  </a:lnTo>
                  <a:cubicBezTo>
                    <a:pt x="1" y="4549"/>
                    <a:pt x="934" y="10734"/>
                    <a:pt x="2933" y="13967"/>
                  </a:cubicBezTo>
                  <a:cubicBezTo>
                    <a:pt x="3295" y="14552"/>
                    <a:pt x="3704" y="15125"/>
                    <a:pt x="4257" y="15533"/>
                  </a:cubicBezTo>
                  <a:cubicBezTo>
                    <a:pt x="4682" y="15847"/>
                    <a:pt x="5207" y="16053"/>
                    <a:pt x="5730" y="16053"/>
                  </a:cubicBezTo>
                  <a:cubicBezTo>
                    <a:pt x="5887" y="16053"/>
                    <a:pt x="6044" y="16034"/>
                    <a:pt x="6198" y="15994"/>
                  </a:cubicBezTo>
                  <a:cubicBezTo>
                    <a:pt x="7202" y="15732"/>
                    <a:pt x="6334" y="13970"/>
                    <a:pt x="6383" y="12934"/>
                  </a:cubicBezTo>
                  <a:cubicBezTo>
                    <a:pt x="6432" y="11898"/>
                    <a:pt x="5423" y="10865"/>
                    <a:pt x="5118" y="9874"/>
                  </a:cubicBezTo>
                  <a:cubicBezTo>
                    <a:pt x="4333" y="7326"/>
                    <a:pt x="3497" y="4213"/>
                    <a:pt x="4401" y="1970"/>
                  </a:cubicBezTo>
                  <a:lnTo>
                    <a:pt x="15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0"/>
            <p:cNvSpPr/>
            <p:nvPr/>
          </p:nvSpPr>
          <p:spPr>
            <a:xfrm>
              <a:off x="5575925" y="4984400"/>
              <a:ext cx="264300" cy="37000"/>
            </a:xfrm>
            <a:custGeom>
              <a:avLst/>
              <a:gdLst/>
              <a:ahLst/>
              <a:cxnLst/>
              <a:rect l="l" t="t" r="r" b="b"/>
              <a:pathLst>
                <a:path w="10572" h="1480" extrusionOk="0">
                  <a:moveTo>
                    <a:pt x="7" y="1"/>
                  </a:moveTo>
                  <a:cubicBezTo>
                    <a:pt x="4" y="1"/>
                    <a:pt x="2" y="1"/>
                    <a:pt x="2" y="2"/>
                  </a:cubicBezTo>
                  <a:cubicBezTo>
                    <a:pt x="1" y="5"/>
                    <a:pt x="36" y="17"/>
                    <a:pt x="105" y="35"/>
                  </a:cubicBezTo>
                  <a:cubicBezTo>
                    <a:pt x="186" y="55"/>
                    <a:pt x="285" y="81"/>
                    <a:pt x="408" y="111"/>
                  </a:cubicBezTo>
                  <a:cubicBezTo>
                    <a:pt x="670" y="175"/>
                    <a:pt x="1052" y="260"/>
                    <a:pt x="1526" y="358"/>
                  </a:cubicBezTo>
                  <a:cubicBezTo>
                    <a:pt x="2472" y="555"/>
                    <a:pt x="3788" y="796"/>
                    <a:pt x="5250" y="1000"/>
                  </a:cubicBezTo>
                  <a:cubicBezTo>
                    <a:pt x="6712" y="1203"/>
                    <a:pt x="8043" y="1331"/>
                    <a:pt x="9008" y="1401"/>
                  </a:cubicBezTo>
                  <a:cubicBezTo>
                    <a:pt x="9491" y="1436"/>
                    <a:pt x="9881" y="1458"/>
                    <a:pt x="10152" y="1469"/>
                  </a:cubicBezTo>
                  <a:cubicBezTo>
                    <a:pt x="10277" y="1473"/>
                    <a:pt x="10380" y="1477"/>
                    <a:pt x="10463" y="1479"/>
                  </a:cubicBezTo>
                  <a:cubicBezTo>
                    <a:pt x="10479" y="1479"/>
                    <a:pt x="10494" y="1480"/>
                    <a:pt x="10507" y="1480"/>
                  </a:cubicBezTo>
                  <a:cubicBezTo>
                    <a:pt x="10550" y="1480"/>
                    <a:pt x="10572" y="1478"/>
                    <a:pt x="10572" y="1476"/>
                  </a:cubicBezTo>
                  <a:cubicBezTo>
                    <a:pt x="10572" y="1471"/>
                    <a:pt x="10535" y="1466"/>
                    <a:pt x="10464" y="1457"/>
                  </a:cubicBezTo>
                  <a:cubicBezTo>
                    <a:pt x="10381" y="1450"/>
                    <a:pt x="10279" y="1440"/>
                    <a:pt x="10154" y="1428"/>
                  </a:cubicBezTo>
                  <a:cubicBezTo>
                    <a:pt x="9870" y="1402"/>
                    <a:pt x="9484" y="1368"/>
                    <a:pt x="9014" y="1326"/>
                  </a:cubicBezTo>
                  <a:cubicBezTo>
                    <a:pt x="8052" y="1238"/>
                    <a:pt x="6725" y="1099"/>
                    <a:pt x="5264" y="896"/>
                  </a:cubicBezTo>
                  <a:cubicBezTo>
                    <a:pt x="3805" y="692"/>
                    <a:pt x="2490" y="463"/>
                    <a:pt x="1540" y="285"/>
                  </a:cubicBezTo>
                  <a:cubicBezTo>
                    <a:pt x="1076" y="197"/>
                    <a:pt x="697" y="124"/>
                    <a:pt x="416" y="71"/>
                  </a:cubicBezTo>
                  <a:cubicBezTo>
                    <a:pt x="292" y="48"/>
                    <a:pt x="191" y="30"/>
                    <a:pt x="110" y="15"/>
                  </a:cubicBezTo>
                  <a:cubicBezTo>
                    <a:pt x="55" y="6"/>
                    <a:pt x="20" y="1"/>
                    <a:pt x="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0"/>
            <p:cNvSpPr/>
            <p:nvPr/>
          </p:nvSpPr>
          <p:spPr>
            <a:xfrm>
              <a:off x="5686625" y="4774850"/>
              <a:ext cx="314825" cy="208225"/>
            </a:xfrm>
            <a:custGeom>
              <a:avLst/>
              <a:gdLst/>
              <a:ahLst/>
              <a:cxnLst/>
              <a:rect l="l" t="t" r="r" b="b"/>
              <a:pathLst>
                <a:path w="12593" h="8329" extrusionOk="0">
                  <a:moveTo>
                    <a:pt x="12589" y="1"/>
                  </a:moveTo>
                  <a:cubicBezTo>
                    <a:pt x="12586" y="1"/>
                    <a:pt x="12572" y="58"/>
                    <a:pt x="12548" y="168"/>
                  </a:cubicBezTo>
                  <a:cubicBezTo>
                    <a:pt x="12521" y="276"/>
                    <a:pt x="12499" y="440"/>
                    <a:pt x="12442" y="645"/>
                  </a:cubicBezTo>
                  <a:cubicBezTo>
                    <a:pt x="12346" y="1058"/>
                    <a:pt x="12170" y="1649"/>
                    <a:pt x="11867" y="2344"/>
                  </a:cubicBezTo>
                  <a:cubicBezTo>
                    <a:pt x="11566" y="3039"/>
                    <a:pt x="11115" y="3831"/>
                    <a:pt x="10488" y="4612"/>
                  </a:cubicBezTo>
                  <a:cubicBezTo>
                    <a:pt x="9861" y="5393"/>
                    <a:pt x="9046" y="6153"/>
                    <a:pt x="8068" y="6770"/>
                  </a:cubicBezTo>
                  <a:cubicBezTo>
                    <a:pt x="7085" y="7377"/>
                    <a:pt x="6044" y="7776"/>
                    <a:pt x="5067" y="7995"/>
                  </a:cubicBezTo>
                  <a:cubicBezTo>
                    <a:pt x="4263" y="8177"/>
                    <a:pt x="3505" y="8248"/>
                    <a:pt x="2840" y="8248"/>
                  </a:cubicBezTo>
                  <a:cubicBezTo>
                    <a:pt x="2697" y="8248"/>
                    <a:pt x="2559" y="8245"/>
                    <a:pt x="2425" y="8239"/>
                  </a:cubicBezTo>
                  <a:cubicBezTo>
                    <a:pt x="1667" y="8207"/>
                    <a:pt x="1059" y="8105"/>
                    <a:pt x="645" y="8010"/>
                  </a:cubicBezTo>
                  <a:cubicBezTo>
                    <a:pt x="436" y="7970"/>
                    <a:pt x="279" y="7919"/>
                    <a:pt x="170" y="7895"/>
                  </a:cubicBezTo>
                  <a:cubicBezTo>
                    <a:pt x="73" y="7871"/>
                    <a:pt x="16" y="7859"/>
                    <a:pt x="4" y="7859"/>
                  </a:cubicBezTo>
                  <a:cubicBezTo>
                    <a:pt x="3" y="7859"/>
                    <a:pt x="2" y="7859"/>
                    <a:pt x="2" y="7859"/>
                  </a:cubicBezTo>
                  <a:cubicBezTo>
                    <a:pt x="0" y="7863"/>
                    <a:pt x="56" y="7882"/>
                    <a:pt x="164" y="7915"/>
                  </a:cubicBezTo>
                  <a:cubicBezTo>
                    <a:pt x="271" y="7946"/>
                    <a:pt x="427" y="8004"/>
                    <a:pt x="635" y="8050"/>
                  </a:cubicBezTo>
                  <a:cubicBezTo>
                    <a:pt x="1048" y="8158"/>
                    <a:pt x="1658" y="8271"/>
                    <a:pt x="2422" y="8313"/>
                  </a:cubicBezTo>
                  <a:cubicBezTo>
                    <a:pt x="2587" y="8323"/>
                    <a:pt x="2760" y="8328"/>
                    <a:pt x="2940" y="8328"/>
                  </a:cubicBezTo>
                  <a:cubicBezTo>
                    <a:pt x="3586" y="8328"/>
                    <a:pt x="4316" y="8260"/>
                    <a:pt x="5089" y="8090"/>
                  </a:cubicBezTo>
                  <a:cubicBezTo>
                    <a:pt x="6076" y="7874"/>
                    <a:pt x="7129" y="7473"/>
                    <a:pt x="8124" y="6859"/>
                  </a:cubicBezTo>
                  <a:cubicBezTo>
                    <a:pt x="9112" y="6235"/>
                    <a:pt x="9936" y="5465"/>
                    <a:pt x="10563" y="4672"/>
                  </a:cubicBezTo>
                  <a:cubicBezTo>
                    <a:pt x="11193" y="3880"/>
                    <a:pt x="11640" y="3079"/>
                    <a:pt x="11935" y="2374"/>
                  </a:cubicBezTo>
                  <a:cubicBezTo>
                    <a:pt x="12232" y="1670"/>
                    <a:pt x="12399" y="1072"/>
                    <a:pt x="12483" y="654"/>
                  </a:cubicBezTo>
                  <a:cubicBezTo>
                    <a:pt x="12533" y="447"/>
                    <a:pt x="12549" y="281"/>
                    <a:pt x="12569" y="171"/>
                  </a:cubicBezTo>
                  <a:cubicBezTo>
                    <a:pt x="12586" y="60"/>
                    <a:pt x="12593" y="2"/>
                    <a:pt x="125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0"/>
            <p:cNvSpPr/>
            <p:nvPr/>
          </p:nvSpPr>
          <p:spPr>
            <a:xfrm>
              <a:off x="5729600" y="4084925"/>
              <a:ext cx="219375" cy="112325"/>
            </a:xfrm>
            <a:custGeom>
              <a:avLst/>
              <a:gdLst/>
              <a:ahLst/>
              <a:cxnLst/>
              <a:rect l="l" t="t" r="r" b="b"/>
              <a:pathLst>
                <a:path w="8775" h="4493" extrusionOk="0">
                  <a:moveTo>
                    <a:pt x="8723" y="1"/>
                  </a:moveTo>
                  <a:lnTo>
                    <a:pt x="8723" y="1"/>
                  </a:lnTo>
                  <a:cubicBezTo>
                    <a:pt x="8710" y="2"/>
                    <a:pt x="8748" y="201"/>
                    <a:pt x="8734" y="560"/>
                  </a:cubicBezTo>
                  <a:cubicBezTo>
                    <a:pt x="8716" y="917"/>
                    <a:pt x="8631" y="1441"/>
                    <a:pt x="8342" y="2014"/>
                  </a:cubicBezTo>
                  <a:cubicBezTo>
                    <a:pt x="8053" y="2582"/>
                    <a:pt x="7562" y="3203"/>
                    <a:pt x="6839" y="3645"/>
                  </a:cubicBezTo>
                  <a:cubicBezTo>
                    <a:pt x="6122" y="4094"/>
                    <a:pt x="5199" y="4366"/>
                    <a:pt x="4221" y="4386"/>
                  </a:cubicBezTo>
                  <a:cubicBezTo>
                    <a:pt x="4173" y="4387"/>
                    <a:pt x="4124" y="4387"/>
                    <a:pt x="4076" y="4387"/>
                  </a:cubicBezTo>
                  <a:cubicBezTo>
                    <a:pt x="3638" y="4387"/>
                    <a:pt x="3211" y="4338"/>
                    <a:pt x="2805" y="4249"/>
                  </a:cubicBezTo>
                  <a:cubicBezTo>
                    <a:pt x="2355" y="4153"/>
                    <a:pt x="1931" y="4006"/>
                    <a:pt x="1562" y="3803"/>
                  </a:cubicBezTo>
                  <a:cubicBezTo>
                    <a:pt x="1192" y="3602"/>
                    <a:pt x="877" y="3341"/>
                    <a:pt x="660" y="3038"/>
                  </a:cubicBezTo>
                  <a:cubicBezTo>
                    <a:pt x="434" y="2740"/>
                    <a:pt x="308" y="2406"/>
                    <a:pt x="224" y="2100"/>
                  </a:cubicBezTo>
                  <a:cubicBezTo>
                    <a:pt x="67" y="1478"/>
                    <a:pt x="76" y="948"/>
                    <a:pt x="70" y="589"/>
                  </a:cubicBezTo>
                  <a:cubicBezTo>
                    <a:pt x="72" y="417"/>
                    <a:pt x="73" y="279"/>
                    <a:pt x="74" y="174"/>
                  </a:cubicBezTo>
                  <a:cubicBezTo>
                    <a:pt x="74" y="78"/>
                    <a:pt x="73" y="29"/>
                    <a:pt x="69" y="29"/>
                  </a:cubicBezTo>
                  <a:cubicBezTo>
                    <a:pt x="69" y="29"/>
                    <a:pt x="69" y="29"/>
                    <a:pt x="69" y="29"/>
                  </a:cubicBezTo>
                  <a:cubicBezTo>
                    <a:pt x="66" y="29"/>
                    <a:pt x="60" y="78"/>
                    <a:pt x="52" y="173"/>
                  </a:cubicBezTo>
                  <a:cubicBezTo>
                    <a:pt x="45" y="268"/>
                    <a:pt x="36" y="408"/>
                    <a:pt x="29" y="589"/>
                  </a:cubicBezTo>
                  <a:cubicBezTo>
                    <a:pt x="22" y="949"/>
                    <a:pt x="1" y="1481"/>
                    <a:pt x="152" y="2118"/>
                  </a:cubicBezTo>
                  <a:cubicBezTo>
                    <a:pt x="233" y="2432"/>
                    <a:pt x="358" y="2777"/>
                    <a:pt x="589" y="3089"/>
                  </a:cubicBezTo>
                  <a:cubicBezTo>
                    <a:pt x="812" y="3407"/>
                    <a:pt x="1136" y="3678"/>
                    <a:pt x="1515" y="3888"/>
                  </a:cubicBezTo>
                  <a:cubicBezTo>
                    <a:pt x="1893" y="4098"/>
                    <a:pt x="2326" y="4249"/>
                    <a:pt x="2783" y="4349"/>
                  </a:cubicBezTo>
                  <a:cubicBezTo>
                    <a:pt x="3196" y="4442"/>
                    <a:pt x="3632" y="4492"/>
                    <a:pt x="4078" y="4492"/>
                  </a:cubicBezTo>
                  <a:cubicBezTo>
                    <a:pt x="4127" y="4492"/>
                    <a:pt x="4175" y="4492"/>
                    <a:pt x="4224" y="4490"/>
                  </a:cubicBezTo>
                  <a:cubicBezTo>
                    <a:pt x="5218" y="4470"/>
                    <a:pt x="6160" y="4190"/>
                    <a:pt x="6890" y="3727"/>
                  </a:cubicBezTo>
                  <a:cubicBezTo>
                    <a:pt x="7627" y="3269"/>
                    <a:pt x="8122" y="2630"/>
                    <a:pt x="8408" y="2047"/>
                  </a:cubicBezTo>
                  <a:cubicBezTo>
                    <a:pt x="8694" y="1458"/>
                    <a:pt x="8769" y="923"/>
                    <a:pt x="8775" y="561"/>
                  </a:cubicBezTo>
                  <a:cubicBezTo>
                    <a:pt x="8774" y="380"/>
                    <a:pt x="8766" y="238"/>
                    <a:pt x="8748" y="144"/>
                  </a:cubicBezTo>
                  <a:cubicBezTo>
                    <a:pt x="8735" y="50"/>
                    <a:pt x="8727" y="1"/>
                    <a:pt x="87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0"/>
            <p:cNvSpPr/>
            <p:nvPr/>
          </p:nvSpPr>
          <p:spPr>
            <a:xfrm>
              <a:off x="5515125" y="4094375"/>
              <a:ext cx="185425" cy="503550"/>
            </a:xfrm>
            <a:custGeom>
              <a:avLst/>
              <a:gdLst/>
              <a:ahLst/>
              <a:cxnLst/>
              <a:rect l="l" t="t" r="r" b="b"/>
              <a:pathLst>
                <a:path w="7417" h="20142" extrusionOk="0">
                  <a:moveTo>
                    <a:pt x="7416" y="1"/>
                  </a:moveTo>
                  <a:lnTo>
                    <a:pt x="7416" y="1"/>
                  </a:lnTo>
                  <a:cubicBezTo>
                    <a:pt x="7416" y="1"/>
                    <a:pt x="2512" y="187"/>
                    <a:pt x="1348" y="5084"/>
                  </a:cubicBezTo>
                  <a:cubicBezTo>
                    <a:pt x="0" y="10756"/>
                    <a:pt x="814" y="17010"/>
                    <a:pt x="2509" y="20141"/>
                  </a:cubicBezTo>
                  <a:lnTo>
                    <a:pt x="2588" y="14563"/>
                  </a:lnTo>
                  <a:cubicBezTo>
                    <a:pt x="2644" y="10691"/>
                    <a:pt x="3576" y="6883"/>
                    <a:pt x="5314" y="3424"/>
                  </a:cubicBezTo>
                  <a:lnTo>
                    <a:pt x="7416"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0"/>
            <p:cNvSpPr/>
            <p:nvPr/>
          </p:nvSpPr>
          <p:spPr>
            <a:xfrm>
              <a:off x="5555425" y="4098050"/>
              <a:ext cx="113600" cy="398775"/>
            </a:xfrm>
            <a:custGeom>
              <a:avLst/>
              <a:gdLst/>
              <a:ahLst/>
              <a:cxnLst/>
              <a:rect l="l" t="t" r="r" b="b"/>
              <a:pathLst>
                <a:path w="4544" h="15951" extrusionOk="0">
                  <a:moveTo>
                    <a:pt x="4540" y="0"/>
                  </a:moveTo>
                  <a:cubicBezTo>
                    <a:pt x="4536" y="0"/>
                    <a:pt x="4502" y="48"/>
                    <a:pt x="4441" y="139"/>
                  </a:cubicBezTo>
                  <a:cubicBezTo>
                    <a:pt x="4373" y="241"/>
                    <a:pt x="4284" y="378"/>
                    <a:pt x="4171" y="549"/>
                  </a:cubicBezTo>
                  <a:cubicBezTo>
                    <a:pt x="4053" y="727"/>
                    <a:pt x="3913" y="947"/>
                    <a:pt x="3763" y="1210"/>
                  </a:cubicBezTo>
                  <a:cubicBezTo>
                    <a:pt x="3611" y="1472"/>
                    <a:pt x="3429" y="1765"/>
                    <a:pt x="3255" y="2104"/>
                  </a:cubicBezTo>
                  <a:cubicBezTo>
                    <a:pt x="3165" y="2272"/>
                    <a:pt x="3072" y="2449"/>
                    <a:pt x="2974" y="2632"/>
                  </a:cubicBezTo>
                  <a:cubicBezTo>
                    <a:pt x="2876" y="2816"/>
                    <a:pt x="2787" y="3014"/>
                    <a:pt x="2688" y="3215"/>
                  </a:cubicBezTo>
                  <a:cubicBezTo>
                    <a:pt x="2486" y="3616"/>
                    <a:pt x="2301" y="4058"/>
                    <a:pt x="2099" y="4520"/>
                  </a:cubicBezTo>
                  <a:cubicBezTo>
                    <a:pt x="1716" y="5453"/>
                    <a:pt x="1339" y="6498"/>
                    <a:pt x="1019" y="7618"/>
                  </a:cubicBezTo>
                  <a:cubicBezTo>
                    <a:pt x="706" y="8739"/>
                    <a:pt x="482" y="9826"/>
                    <a:pt x="321" y="10822"/>
                  </a:cubicBezTo>
                  <a:cubicBezTo>
                    <a:pt x="251" y="11322"/>
                    <a:pt x="179" y="11795"/>
                    <a:pt x="141" y="12242"/>
                  </a:cubicBezTo>
                  <a:cubicBezTo>
                    <a:pt x="120" y="12465"/>
                    <a:pt x="94" y="12680"/>
                    <a:pt x="80" y="12888"/>
                  </a:cubicBezTo>
                  <a:cubicBezTo>
                    <a:pt x="68" y="13095"/>
                    <a:pt x="56" y="13295"/>
                    <a:pt x="44" y="13485"/>
                  </a:cubicBezTo>
                  <a:cubicBezTo>
                    <a:pt x="16" y="13866"/>
                    <a:pt x="17" y="14211"/>
                    <a:pt x="10" y="14514"/>
                  </a:cubicBezTo>
                  <a:cubicBezTo>
                    <a:pt x="1" y="14816"/>
                    <a:pt x="5" y="15077"/>
                    <a:pt x="13" y="15290"/>
                  </a:cubicBezTo>
                  <a:cubicBezTo>
                    <a:pt x="19" y="15495"/>
                    <a:pt x="24" y="15658"/>
                    <a:pt x="28" y="15781"/>
                  </a:cubicBezTo>
                  <a:cubicBezTo>
                    <a:pt x="33" y="15892"/>
                    <a:pt x="37" y="15951"/>
                    <a:pt x="41" y="15951"/>
                  </a:cubicBezTo>
                  <a:cubicBezTo>
                    <a:pt x="44" y="15951"/>
                    <a:pt x="47" y="15892"/>
                    <a:pt x="50" y="15780"/>
                  </a:cubicBezTo>
                  <a:cubicBezTo>
                    <a:pt x="51" y="15658"/>
                    <a:pt x="51" y="15495"/>
                    <a:pt x="53" y="15290"/>
                  </a:cubicBezTo>
                  <a:cubicBezTo>
                    <a:pt x="52" y="15077"/>
                    <a:pt x="53" y="14817"/>
                    <a:pt x="68" y="14515"/>
                  </a:cubicBezTo>
                  <a:cubicBezTo>
                    <a:pt x="81" y="14213"/>
                    <a:pt x="85" y="13869"/>
                    <a:pt x="119" y="13490"/>
                  </a:cubicBezTo>
                  <a:cubicBezTo>
                    <a:pt x="132" y="13300"/>
                    <a:pt x="147" y="13101"/>
                    <a:pt x="161" y="12894"/>
                  </a:cubicBezTo>
                  <a:cubicBezTo>
                    <a:pt x="176" y="12687"/>
                    <a:pt x="205" y="12473"/>
                    <a:pt x="228" y="12251"/>
                  </a:cubicBezTo>
                  <a:cubicBezTo>
                    <a:pt x="269" y="11806"/>
                    <a:pt x="345" y="11334"/>
                    <a:pt x="417" y="10837"/>
                  </a:cubicBezTo>
                  <a:cubicBezTo>
                    <a:pt x="582" y="9846"/>
                    <a:pt x="809" y="8763"/>
                    <a:pt x="1120" y="7646"/>
                  </a:cubicBezTo>
                  <a:cubicBezTo>
                    <a:pt x="1439" y="6530"/>
                    <a:pt x="1812" y="5489"/>
                    <a:pt x="2189" y="4557"/>
                  </a:cubicBezTo>
                  <a:cubicBezTo>
                    <a:pt x="2387" y="4096"/>
                    <a:pt x="2569" y="3654"/>
                    <a:pt x="2767" y="3253"/>
                  </a:cubicBezTo>
                  <a:cubicBezTo>
                    <a:pt x="2864" y="3051"/>
                    <a:pt x="2951" y="2854"/>
                    <a:pt x="3045" y="2669"/>
                  </a:cubicBezTo>
                  <a:cubicBezTo>
                    <a:pt x="3141" y="2485"/>
                    <a:pt x="3233" y="2308"/>
                    <a:pt x="3320" y="2139"/>
                  </a:cubicBezTo>
                  <a:cubicBezTo>
                    <a:pt x="3490" y="1798"/>
                    <a:pt x="3667" y="1503"/>
                    <a:pt x="3814" y="1239"/>
                  </a:cubicBezTo>
                  <a:cubicBezTo>
                    <a:pt x="3959" y="974"/>
                    <a:pt x="4093" y="751"/>
                    <a:pt x="4206" y="571"/>
                  </a:cubicBezTo>
                  <a:cubicBezTo>
                    <a:pt x="4311" y="395"/>
                    <a:pt x="4396" y="255"/>
                    <a:pt x="4458" y="151"/>
                  </a:cubicBezTo>
                  <a:cubicBezTo>
                    <a:pt x="4515" y="54"/>
                    <a:pt x="4544" y="2"/>
                    <a:pt x="4540" y="1"/>
                  </a:cubicBezTo>
                  <a:cubicBezTo>
                    <a:pt x="4540" y="0"/>
                    <a:pt x="4540" y="0"/>
                    <a:pt x="4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0"/>
            <p:cNvSpPr/>
            <p:nvPr/>
          </p:nvSpPr>
          <p:spPr>
            <a:xfrm>
              <a:off x="5538000" y="4125400"/>
              <a:ext cx="74625" cy="340400"/>
            </a:xfrm>
            <a:custGeom>
              <a:avLst/>
              <a:gdLst/>
              <a:ahLst/>
              <a:cxnLst/>
              <a:rect l="l" t="t" r="r" b="b"/>
              <a:pathLst>
                <a:path w="2985" h="13616" extrusionOk="0">
                  <a:moveTo>
                    <a:pt x="2981" y="0"/>
                  </a:moveTo>
                  <a:cubicBezTo>
                    <a:pt x="2976" y="0"/>
                    <a:pt x="2950" y="42"/>
                    <a:pt x="2903" y="122"/>
                  </a:cubicBezTo>
                  <a:cubicBezTo>
                    <a:pt x="2852" y="213"/>
                    <a:pt x="2784" y="331"/>
                    <a:pt x="2700" y="479"/>
                  </a:cubicBezTo>
                  <a:cubicBezTo>
                    <a:pt x="2521" y="789"/>
                    <a:pt x="2284" y="1250"/>
                    <a:pt x="2011" y="1829"/>
                  </a:cubicBezTo>
                  <a:cubicBezTo>
                    <a:pt x="1879" y="2121"/>
                    <a:pt x="1728" y="2437"/>
                    <a:pt x="1592" y="2788"/>
                  </a:cubicBezTo>
                  <a:cubicBezTo>
                    <a:pt x="1523" y="2964"/>
                    <a:pt x="1445" y="3143"/>
                    <a:pt x="1376" y="3331"/>
                  </a:cubicBezTo>
                  <a:cubicBezTo>
                    <a:pt x="1309" y="3520"/>
                    <a:pt x="1239" y="3714"/>
                    <a:pt x="1168" y="3914"/>
                  </a:cubicBezTo>
                  <a:cubicBezTo>
                    <a:pt x="896" y="4715"/>
                    <a:pt x="641" y="5613"/>
                    <a:pt x="447" y="6571"/>
                  </a:cubicBezTo>
                  <a:cubicBezTo>
                    <a:pt x="67" y="8493"/>
                    <a:pt x="0" y="10271"/>
                    <a:pt x="22" y="11549"/>
                  </a:cubicBezTo>
                  <a:cubicBezTo>
                    <a:pt x="35" y="12189"/>
                    <a:pt x="60" y="12706"/>
                    <a:pt x="90" y="13063"/>
                  </a:cubicBezTo>
                  <a:cubicBezTo>
                    <a:pt x="105" y="13232"/>
                    <a:pt x="116" y="13368"/>
                    <a:pt x="125" y="13473"/>
                  </a:cubicBezTo>
                  <a:cubicBezTo>
                    <a:pt x="134" y="13566"/>
                    <a:pt x="140" y="13615"/>
                    <a:pt x="144" y="13615"/>
                  </a:cubicBezTo>
                  <a:cubicBezTo>
                    <a:pt x="148" y="13614"/>
                    <a:pt x="148" y="13566"/>
                    <a:pt x="146" y="13471"/>
                  </a:cubicBezTo>
                  <a:cubicBezTo>
                    <a:pt x="142" y="13367"/>
                    <a:pt x="137" y="13230"/>
                    <a:pt x="131" y="13060"/>
                  </a:cubicBezTo>
                  <a:cubicBezTo>
                    <a:pt x="113" y="12703"/>
                    <a:pt x="100" y="12186"/>
                    <a:pt x="96" y="11548"/>
                  </a:cubicBezTo>
                  <a:cubicBezTo>
                    <a:pt x="94" y="10273"/>
                    <a:pt x="171" y="8503"/>
                    <a:pt x="550" y="6592"/>
                  </a:cubicBezTo>
                  <a:cubicBezTo>
                    <a:pt x="743" y="5638"/>
                    <a:pt x="994" y="4744"/>
                    <a:pt x="1259" y="3944"/>
                  </a:cubicBezTo>
                  <a:cubicBezTo>
                    <a:pt x="1329" y="3745"/>
                    <a:pt x="1397" y="3552"/>
                    <a:pt x="1463" y="3363"/>
                  </a:cubicBezTo>
                  <a:cubicBezTo>
                    <a:pt x="1530" y="3175"/>
                    <a:pt x="1606" y="2996"/>
                    <a:pt x="1673" y="2822"/>
                  </a:cubicBezTo>
                  <a:cubicBezTo>
                    <a:pt x="1805" y="2470"/>
                    <a:pt x="1952" y="2153"/>
                    <a:pt x="2078" y="1859"/>
                  </a:cubicBezTo>
                  <a:cubicBezTo>
                    <a:pt x="2342" y="1279"/>
                    <a:pt x="2568" y="813"/>
                    <a:pt x="2736" y="498"/>
                  </a:cubicBezTo>
                  <a:cubicBezTo>
                    <a:pt x="2813" y="347"/>
                    <a:pt x="2875" y="225"/>
                    <a:pt x="2923" y="132"/>
                  </a:cubicBezTo>
                  <a:cubicBezTo>
                    <a:pt x="2964" y="48"/>
                    <a:pt x="2985" y="2"/>
                    <a:pt x="2981" y="1"/>
                  </a:cubicBezTo>
                  <a:cubicBezTo>
                    <a:pt x="2981" y="1"/>
                    <a:pt x="2981" y="0"/>
                    <a:pt x="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0"/>
            <p:cNvSpPr/>
            <p:nvPr/>
          </p:nvSpPr>
          <p:spPr>
            <a:xfrm>
              <a:off x="5926375" y="4094375"/>
              <a:ext cx="170250" cy="527425"/>
            </a:xfrm>
            <a:custGeom>
              <a:avLst/>
              <a:gdLst/>
              <a:ahLst/>
              <a:cxnLst/>
              <a:rect l="l" t="t" r="r" b="b"/>
              <a:pathLst>
                <a:path w="6810" h="21097" extrusionOk="0">
                  <a:moveTo>
                    <a:pt x="2164" y="1"/>
                  </a:moveTo>
                  <a:cubicBezTo>
                    <a:pt x="2164" y="1"/>
                    <a:pt x="1" y="5028"/>
                    <a:pt x="478" y="8976"/>
                  </a:cubicBezTo>
                  <a:cubicBezTo>
                    <a:pt x="953" y="12922"/>
                    <a:pt x="1408" y="15662"/>
                    <a:pt x="2814" y="18316"/>
                  </a:cubicBezTo>
                  <a:cubicBezTo>
                    <a:pt x="4219" y="20970"/>
                    <a:pt x="6076" y="21097"/>
                    <a:pt x="6076" y="21097"/>
                  </a:cubicBezTo>
                  <a:lnTo>
                    <a:pt x="5943" y="18421"/>
                  </a:lnTo>
                  <a:cubicBezTo>
                    <a:pt x="3515" y="10854"/>
                    <a:pt x="6809" y="1888"/>
                    <a:pt x="6809" y="1888"/>
                  </a:cubicBezTo>
                  <a:cubicBezTo>
                    <a:pt x="6001" y="842"/>
                    <a:pt x="2164" y="1"/>
                    <a:pt x="2164" y="1"/>
                  </a:cubicBez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0"/>
            <p:cNvSpPr/>
            <p:nvPr/>
          </p:nvSpPr>
          <p:spPr>
            <a:xfrm>
              <a:off x="6018750" y="4126775"/>
              <a:ext cx="61950" cy="489550"/>
            </a:xfrm>
            <a:custGeom>
              <a:avLst/>
              <a:gdLst/>
              <a:ahLst/>
              <a:cxnLst/>
              <a:rect l="l" t="t" r="r" b="b"/>
              <a:pathLst>
                <a:path w="2478" h="19582" extrusionOk="0">
                  <a:moveTo>
                    <a:pt x="2356" y="1"/>
                  </a:moveTo>
                  <a:cubicBezTo>
                    <a:pt x="2354" y="1"/>
                    <a:pt x="2343" y="14"/>
                    <a:pt x="2322" y="42"/>
                  </a:cubicBezTo>
                  <a:cubicBezTo>
                    <a:pt x="2297" y="76"/>
                    <a:pt x="2268" y="117"/>
                    <a:pt x="2230" y="168"/>
                  </a:cubicBezTo>
                  <a:cubicBezTo>
                    <a:pt x="2151" y="281"/>
                    <a:pt x="2040" y="450"/>
                    <a:pt x="1910" y="677"/>
                  </a:cubicBezTo>
                  <a:cubicBezTo>
                    <a:pt x="1650" y="1131"/>
                    <a:pt x="1330" y="1823"/>
                    <a:pt x="1064" y="2720"/>
                  </a:cubicBezTo>
                  <a:cubicBezTo>
                    <a:pt x="796" y="3616"/>
                    <a:pt x="568" y="4707"/>
                    <a:pt x="379" y="5927"/>
                  </a:cubicBezTo>
                  <a:cubicBezTo>
                    <a:pt x="191" y="7148"/>
                    <a:pt x="61" y="8502"/>
                    <a:pt x="31" y="9928"/>
                  </a:cubicBezTo>
                  <a:cubicBezTo>
                    <a:pt x="0" y="11353"/>
                    <a:pt x="71" y="12713"/>
                    <a:pt x="204" y="13939"/>
                  </a:cubicBezTo>
                  <a:cubicBezTo>
                    <a:pt x="273" y="14553"/>
                    <a:pt x="350" y="15135"/>
                    <a:pt x="444" y="15676"/>
                  </a:cubicBezTo>
                  <a:cubicBezTo>
                    <a:pt x="530" y="16218"/>
                    <a:pt x="633" y="16722"/>
                    <a:pt x="767" y="17171"/>
                  </a:cubicBezTo>
                  <a:cubicBezTo>
                    <a:pt x="1023" y="18073"/>
                    <a:pt x="1432" y="18742"/>
                    <a:pt x="1811" y="19107"/>
                  </a:cubicBezTo>
                  <a:cubicBezTo>
                    <a:pt x="1999" y="19291"/>
                    <a:pt x="2165" y="19410"/>
                    <a:pt x="2282" y="19482"/>
                  </a:cubicBezTo>
                  <a:cubicBezTo>
                    <a:pt x="2338" y="19513"/>
                    <a:pt x="2383" y="19538"/>
                    <a:pt x="2419" y="19559"/>
                  </a:cubicBezTo>
                  <a:cubicBezTo>
                    <a:pt x="2447" y="19574"/>
                    <a:pt x="2463" y="19582"/>
                    <a:pt x="2467" y="19582"/>
                  </a:cubicBezTo>
                  <a:cubicBezTo>
                    <a:pt x="2467" y="19582"/>
                    <a:pt x="2467" y="19582"/>
                    <a:pt x="2467" y="19581"/>
                  </a:cubicBezTo>
                  <a:cubicBezTo>
                    <a:pt x="2478" y="19567"/>
                    <a:pt x="2203" y="19451"/>
                    <a:pt x="1840" y="19079"/>
                  </a:cubicBezTo>
                  <a:cubicBezTo>
                    <a:pt x="1476" y="18710"/>
                    <a:pt x="1084" y="18047"/>
                    <a:pt x="838" y="17150"/>
                  </a:cubicBezTo>
                  <a:cubicBezTo>
                    <a:pt x="710" y="16704"/>
                    <a:pt x="612" y="16203"/>
                    <a:pt x="530" y="15662"/>
                  </a:cubicBezTo>
                  <a:cubicBezTo>
                    <a:pt x="440" y="15122"/>
                    <a:pt x="367" y="14541"/>
                    <a:pt x="300" y="13930"/>
                  </a:cubicBezTo>
                  <a:cubicBezTo>
                    <a:pt x="172" y="12706"/>
                    <a:pt x="106" y="11350"/>
                    <a:pt x="136" y="9931"/>
                  </a:cubicBezTo>
                  <a:cubicBezTo>
                    <a:pt x="166" y="8509"/>
                    <a:pt x="293" y="7159"/>
                    <a:pt x="475" y="5941"/>
                  </a:cubicBezTo>
                  <a:cubicBezTo>
                    <a:pt x="657" y="4724"/>
                    <a:pt x="878" y="3635"/>
                    <a:pt x="1136" y="2741"/>
                  </a:cubicBezTo>
                  <a:cubicBezTo>
                    <a:pt x="1391" y="1845"/>
                    <a:pt x="1698" y="1155"/>
                    <a:pt x="1945" y="697"/>
                  </a:cubicBezTo>
                  <a:cubicBezTo>
                    <a:pt x="2069" y="469"/>
                    <a:pt x="2174" y="296"/>
                    <a:pt x="2247" y="180"/>
                  </a:cubicBezTo>
                  <a:cubicBezTo>
                    <a:pt x="2282" y="126"/>
                    <a:pt x="2309" y="83"/>
                    <a:pt x="2330" y="48"/>
                  </a:cubicBezTo>
                  <a:cubicBezTo>
                    <a:pt x="2349" y="18"/>
                    <a:pt x="2357" y="2"/>
                    <a:pt x="2357" y="1"/>
                  </a:cubicBezTo>
                  <a:cubicBezTo>
                    <a:pt x="2357" y="1"/>
                    <a:pt x="2356" y="1"/>
                    <a:pt x="2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0"/>
            <p:cNvSpPr/>
            <p:nvPr/>
          </p:nvSpPr>
          <p:spPr>
            <a:xfrm>
              <a:off x="5956400" y="4101325"/>
              <a:ext cx="121000" cy="512725"/>
            </a:xfrm>
            <a:custGeom>
              <a:avLst/>
              <a:gdLst/>
              <a:ahLst/>
              <a:cxnLst/>
              <a:rect l="l" t="t" r="r" b="b"/>
              <a:pathLst>
                <a:path w="4840" h="20509" extrusionOk="0">
                  <a:moveTo>
                    <a:pt x="1905" y="0"/>
                  </a:moveTo>
                  <a:cubicBezTo>
                    <a:pt x="1902" y="0"/>
                    <a:pt x="1893" y="18"/>
                    <a:pt x="1878" y="51"/>
                  </a:cubicBezTo>
                  <a:cubicBezTo>
                    <a:pt x="1858" y="90"/>
                    <a:pt x="1836" y="141"/>
                    <a:pt x="1807" y="203"/>
                  </a:cubicBezTo>
                  <a:cubicBezTo>
                    <a:pt x="1743" y="345"/>
                    <a:pt x="1656" y="543"/>
                    <a:pt x="1544" y="794"/>
                  </a:cubicBezTo>
                  <a:cubicBezTo>
                    <a:pt x="1423" y="1047"/>
                    <a:pt x="1314" y="1374"/>
                    <a:pt x="1175" y="1748"/>
                  </a:cubicBezTo>
                  <a:cubicBezTo>
                    <a:pt x="1027" y="2120"/>
                    <a:pt x="908" y="2558"/>
                    <a:pt x="764" y="3040"/>
                  </a:cubicBezTo>
                  <a:cubicBezTo>
                    <a:pt x="507" y="4009"/>
                    <a:pt x="238" y="5182"/>
                    <a:pt x="127" y="6508"/>
                  </a:cubicBezTo>
                  <a:cubicBezTo>
                    <a:pt x="6" y="7831"/>
                    <a:pt x="0" y="9300"/>
                    <a:pt x="180" y="10825"/>
                  </a:cubicBezTo>
                  <a:cubicBezTo>
                    <a:pt x="357" y="12349"/>
                    <a:pt x="702" y="13777"/>
                    <a:pt x="1132" y="15034"/>
                  </a:cubicBezTo>
                  <a:cubicBezTo>
                    <a:pt x="1549" y="16299"/>
                    <a:pt x="2097" y="17370"/>
                    <a:pt x="2575" y="18253"/>
                  </a:cubicBezTo>
                  <a:cubicBezTo>
                    <a:pt x="3070" y="19128"/>
                    <a:pt x="3619" y="19754"/>
                    <a:pt x="4075" y="20089"/>
                  </a:cubicBezTo>
                  <a:cubicBezTo>
                    <a:pt x="4301" y="20258"/>
                    <a:pt x="4496" y="20359"/>
                    <a:pt x="4629" y="20425"/>
                  </a:cubicBezTo>
                  <a:cubicBezTo>
                    <a:pt x="4693" y="20452"/>
                    <a:pt x="4743" y="20473"/>
                    <a:pt x="4784" y="20490"/>
                  </a:cubicBezTo>
                  <a:cubicBezTo>
                    <a:pt x="4815" y="20503"/>
                    <a:pt x="4833" y="20509"/>
                    <a:pt x="4837" y="20509"/>
                  </a:cubicBezTo>
                  <a:cubicBezTo>
                    <a:pt x="4838" y="20509"/>
                    <a:pt x="4838" y="20509"/>
                    <a:pt x="4838" y="20509"/>
                  </a:cubicBezTo>
                  <a:cubicBezTo>
                    <a:pt x="4839" y="20507"/>
                    <a:pt x="4822" y="20497"/>
                    <a:pt x="4789" y="20480"/>
                  </a:cubicBezTo>
                  <a:cubicBezTo>
                    <a:pt x="4749" y="20461"/>
                    <a:pt x="4700" y="20436"/>
                    <a:pt x="4638" y="20407"/>
                  </a:cubicBezTo>
                  <a:cubicBezTo>
                    <a:pt x="4510" y="20334"/>
                    <a:pt x="4319" y="20229"/>
                    <a:pt x="4100" y="20056"/>
                  </a:cubicBezTo>
                  <a:cubicBezTo>
                    <a:pt x="3656" y="19716"/>
                    <a:pt x="3124" y="19092"/>
                    <a:pt x="2639" y="18216"/>
                  </a:cubicBezTo>
                  <a:cubicBezTo>
                    <a:pt x="2172" y="17332"/>
                    <a:pt x="1633" y="16264"/>
                    <a:pt x="1224" y="15004"/>
                  </a:cubicBezTo>
                  <a:cubicBezTo>
                    <a:pt x="801" y="13751"/>
                    <a:pt x="460" y="12329"/>
                    <a:pt x="284" y="10813"/>
                  </a:cubicBezTo>
                  <a:cubicBezTo>
                    <a:pt x="106" y="9296"/>
                    <a:pt x="108" y="7834"/>
                    <a:pt x="224" y="6517"/>
                  </a:cubicBezTo>
                  <a:cubicBezTo>
                    <a:pt x="328" y="5197"/>
                    <a:pt x="589" y="4027"/>
                    <a:pt x="836" y="3059"/>
                  </a:cubicBezTo>
                  <a:cubicBezTo>
                    <a:pt x="975" y="2578"/>
                    <a:pt x="1088" y="2140"/>
                    <a:pt x="1231" y="1768"/>
                  </a:cubicBezTo>
                  <a:cubicBezTo>
                    <a:pt x="1363" y="1392"/>
                    <a:pt x="1466" y="1065"/>
                    <a:pt x="1582" y="809"/>
                  </a:cubicBezTo>
                  <a:cubicBezTo>
                    <a:pt x="1686" y="556"/>
                    <a:pt x="1767" y="356"/>
                    <a:pt x="1826" y="212"/>
                  </a:cubicBezTo>
                  <a:cubicBezTo>
                    <a:pt x="1851" y="148"/>
                    <a:pt x="1871" y="97"/>
                    <a:pt x="1887" y="55"/>
                  </a:cubicBezTo>
                  <a:cubicBezTo>
                    <a:pt x="1900" y="20"/>
                    <a:pt x="1906" y="1"/>
                    <a:pt x="1905" y="0"/>
                  </a:cubicBezTo>
                  <a:cubicBezTo>
                    <a:pt x="1905" y="0"/>
                    <a:pt x="1905"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0"/>
            <p:cNvSpPr/>
            <p:nvPr/>
          </p:nvSpPr>
          <p:spPr>
            <a:xfrm>
              <a:off x="6033725" y="4226425"/>
              <a:ext cx="58000" cy="32775"/>
            </a:xfrm>
            <a:custGeom>
              <a:avLst/>
              <a:gdLst/>
              <a:ahLst/>
              <a:cxnLst/>
              <a:rect l="l" t="t" r="r" b="b"/>
              <a:pathLst>
                <a:path w="2320" h="1311" extrusionOk="0">
                  <a:moveTo>
                    <a:pt x="184" y="0"/>
                  </a:moveTo>
                  <a:lnTo>
                    <a:pt x="1" y="909"/>
                  </a:lnTo>
                  <a:lnTo>
                    <a:pt x="2011" y="1310"/>
                  </a:lnTo>
                  <a:lnTo>
                    <a:pt x="2320" y="564"/>
                  </a:lnTo>
                  <a:lnTo>
                    <a:pt x="1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0"/>
            <p:cNvSpPr/>
            <p:nvPr/>
          </p:nvSpPr>
          <p:spPr>
            <a:xfrm>
              <a:off x="6039225" y="4234400"/>
              <a:ext cx="43050" cy="17100"/>
            </a:xfrm>
            <a:custGeom>
              <a:avLst/>
              <a:gdLst/>
              <a:ahLst/>
              <a:cxnLst/>
              <a:rect l="l" t="t" r="r" b="b"/>
              <a:pathLst>
                <a:path w="1722" h="684" extrusionOk="0">
                  <a:moveTo>
                    <a:pt x="348" y="0"/>
                  </a:moveTo>
                  <a:lnTo>
                    <a:pt x="313" y="38"/>
                  </a:lnTo>
                  <a:cubicBezTo>
                    <a:pt x="118" y="246"/>
                    <a:pt x="0" y="385"/>
                    <a:pt x="12" y="397"/>
                  </a:cubicBezTo>
                  <a:cubicBezTo>
                    <a:pt x="13" y="398"/>
                    <a:pt x="14" y="398"/>
                    <a:pt x="15" y="398"/>
                  </a:cubicBezTo>
                  <a:cubicBezTo>
                    <a:pt x="35" y="398"/>
                    <a:pt x="154" y="297"/>
                    <a:pt x="333" y="132"/>
                  </a:cubicBezTo>
                  <a:lnTo>
                    <a:pt x="333" y="132"/>
                  </a:lnTo>
                  <a:cubicBezTo>
                    <a:pt x="402" y="251"/>
                    <a:pt x="474" y="375"/>
                    <a:pt x="549" y="504"/>
                  </a:cubicBezTo>
                  <a:lnTo>
                    <a:pt x="574" y="547"/>
                  </a:lnTo>
                  <a:lnTo>
                    <a:pt x="617" y="522"/>
                  </a:lnTo>
                  <a:cubicBezTo>
                    <a:pt x="695" y="479"/>
                    <a:pt x="774" y="435"/>
                    <a:pt x="856" y="390"/>
                  </a:cubicBezTo>
                  <a:cubicBezTo>
                    <a:pt x="923" y="351"/>
                    <a:pt x="990" y="313"/>
                    <a:pt x="1055" y="276"/>
                  </a:cubicBezTo>
                  <a:lnTo>
                    <a:pt x="1055" y="276"/>
                  </a:lnTo>
                  <a:cubicBezTo>
                    <a:pt x="1133" y="405"/>
                    <a:pt x="1207" y="529"/>
                    <a:pt x="1278" y="648"/>
                  </a:cubicBezTo>
                  <a:lnTo>
                    <a:pt x="1299" y="684"/>
                  </a:lnTo>
                  <a:lnTo>
                    <a:pt x="1333" y="664"/>
                  </a:lnTo>
                  <a:cubicBezTo>
                    <a:pt x="1574" y="520"/>
                    <a:pt x="1722" y="422"/>
                    <a:pt x="1714" y="407"/>
                  </a:cubicBezTo>
                  <a:cubicBezTo>
                    <a:pt x="1713" y="406"/>
                    <a:pt x="1712" y="405"/>
                    <a:pt x="1709" y="405"/>
                  </a:cubicBezTo>
                  <a:cubicBezTo>
                    <a:pt x="1681" y="405"/>
                    <a:pt x="1540" y="468"/>
                    <a:pt x="1331" y="574"/>
                  </a:cubicBezTo>
                  <a:lnTo>
                    <a:pt x="1331" y="574"/>
                  </a:lnTo>
                  <a:cubicBezTo>
                    <a:pt x="1262" y="448"/>
                    <a:pt x="1192" y="318"/>
                    <a:pt x="1118" y="182"/>
                  </a:cubicBezTo>
                  <a:lnTo>
                    <a:pt x="1093" y="137"/>
                  </a:lnTo>
                  <a:lnTo>
                    <a:pt x="1048" y="163"/>
                  </a:lnTo>
                  <a:cubicBezTo>
                    <a:pt x="969" y="206"/>
                    <a:pt x="888" y="252"/>
                    <a:pt x="804" y="298"/>
                  </a:cubicBezTo>
                  <a:cubicBezTo>
                    <a:pt x="738" y="336"/>
                    <a:pt x="673" y="373"/>
                    <a:pt x="610" y="409"/>
                  </a:cubicBezTo>
                  <a:lnTo>
                    <a:pt x="610" y="409"/>
                  </a:lnTo>
                  <a:cubicBezTo>
                    <a:pt x="529" y="283"/>
                    <a:pt x="452" y="162"/>
                    <a:pt x="377" y="46"/>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0"/>
            <p:cNvSpPr/>
            <p:nvPr/>
          </p:nvSpPr>
          <p:spPr>
            <a:xfrm>
              <a:off x="5360175" y="4439375"/>
              <a:ext cx="319250" cy="267750"/>
            </a:xfrm>
            <a:custGeom>
              <a:avLst/>
              <a:gdLst/>
              <a:ahLst/>
              <a:cxnLst/>
              <a:rect l="l" t="t" r="r" b="b"/>
              <a:pathLst>
                <a:path w="12770" h="10710" extrusionOk="0">
                  <a:moveTo>
                    <a:pt x="225" y="1"/>
                  </a:moveTo>
                  <a:lnTo>
                    <a:pt x="1" y="426"/>
                  </a:lnTo>
                  <a:lnTo>
                    <a:pt x="5989" y="10383"/>
                  </a:lnTo>
                  <a:lnTo>
                    <a:pt x="12769" y="10710"/>
                  </a:lnTo>
                  <a:lnTo>
                    <a:pt x="9625" y="4291"/>
                  </a:lnTo>
                  <a:lnTo>
                    <a:pt x="7299" y="1"/>
                  </a:lnTo>
                  <a:close/>
                </a:path>
              </a:pathLst>
            </a:custGeom>
            <a:solidFill>
              <a:srgbClr val="5741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0"/>
            <p:cNvSpPr/>
            <p:nvPr/>
          </p:nvSpPr>
          <p:spPr>
            <a:xfrm>
              <a:off x="5705475" y="4578200"/>
              <a:ext cx="569725" cy="329025"/>
            </a:xfrm>
            <a:custGeom>
              <a:avLst/>
              <a:gdLst/>
              <a:ahLst/>
              <a:cxnLst/>
              <a:rect l="l" t="t" r="r" b="b"/>
              <a:pathLst>
                <a:path w="22789" h="13161" extrusionOk="0">
                  <a:moveTo>
                    <a:pt x="1619" y="0"/>
                  </a:moveTo>
                  <a:lnTo>
                    <a:pt x="1" y="5507"/>
                  </a:lnTo>
                  <a:lnTo>
                    <a:pt x="16512" y="12824"/>
                  </a:lnTo>
                  <a:cubicBezTo>
                    <a:pt x="17067" y="13050"/>
                    <a:pt x="17651" y="13161"/>
                    <a:pt x="18231" y="13161"/>
                  </a:cubicBezTo>
                  <a:cubicBezTo>
                    <a:pt x="19264" y="13161"/>
                    <a:pt x="20285" y="12809"/>
                    <a:pt x="21113" y="12134"/>
                  </a:cubicBezTo>
                  <a:cubicBezTo>
                    <a:pt x="22173" y="11269"/>
                    <a:pt x="22789" y="9972"/>
                    <a:pt x="22789" y="8604"/>
                  </a:cubicBezTo>
                  <a:lnTo>
                    <a:pt x="22789" y="1105"/>
                  </a:lnTo>
                  <a:lnTo>
                    <a:pt x="14886" y="964"/>
                  </a:lnTo>
                  <a:lnTo>
                    <a:pt x="14901" y="4378"/>
                  </a:lnTo>
                  <a:lnTo>
                    <a:pt x="161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0"/>
            <p:cNvSpPr/>
            <p:nvPr/>
          </p:nvSpPr>
          <p:spPr>
            <a:xfrm>
              <a:off x="5360175" y="4450000"/>
              <a:ext cx="313625" cy="267775"/>
            </a:xfrm>
            <a:custGeom>
              <a:avLst/>
              <a:gdLst/>
              <a:ahLst/>
              <a:cxnLst/>
              <a:rect l="l" t="t" r="r" b="b"/>
              <a:pathLst>
                <a:path w="12545" h="10711" extrusionOk="0">
                  <a:moveTo>
                    <a:pt x="1" y="1"/>
                  </a:moveTo>
                  <a:lnTo>
                    <a:pt x="5765" y="10383"/>
                  </a:lnTo>
                  <a:lnTo>
                    <a:pt x="12545" y="10711"/>
                  </a:lnTo>
                  <a:lnTo>
                    <a:pt x="9401" y="4292"/>
                  </a:lnTo>
                  <a:lnTo>
                    <a:pt x="7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0"/>
            <p:cNvSpPr/>
            <p:nvPr/>
          </p:nvSpPr>
          <p:spPr>
            <a:xfrm>
              <a:off x="5479175" y="4522075"/>
              <a:ext cx="283000" cy="197400"/>
            </a:xfrm>
            <a:custGeom>
              <a:avLst/>
              <a:gdLst/>
              <a:ahLst/>
              <a:cxnLst/>
              <a:rect l="l" t="t" r="r" b="b"/>
              <a:pathLst>
                <a:path w="11320" h="7896" extrusionOk="0">
                  <a:moveTo>
                    <a:pt x="6200" y="0"/>
                  </a:moveTo>
                  <a:lnTo>
                    <a:pt x="5533" y="750"/>
                  </a:lnTo>
                  <a:cubicBezTo>
                    <a:pt x="5533" y="750"/>
                    <a:pt x="749" y="959"/>
                    <a:pt x="573" y="1549"/>
                  </a:cubicBezTo>
                  <a:lnTo>
                    <a:pt x="568" y="1739"/>
                  </a:lnTo>
                  <a:lnTo>
                    <a:pt x="566" y="1851"/>
                  </a:lnTo>
                  <a:lnTo>
                    <a:pt x="4658" y="2126"/>
                  </a:lnTo>
                  <a:cubicBezTo>
                    <a:pt x="4658" y="2126"/>
                    <a:pt x="2737" y="2120"/>
                    <a:pt x="1664" y="2120"/>
                  </a:cubicBezTo>
                  <a:cubicBezTo>
                    <a:pt x="1292" y="2120"/>
                    <a:pt x="1022" y="2121"/>
                    <a:pt x="968" y="2123"/>
                  </a:cubicBezTo>
                  <a:cubicBezTo>
                    <a:pt x="950" y="2123"/>
                    <a:pt x="928" y="2124"/>
                    <a:pt x="903" y="2124"/>
                  </a:cubicBezTo>
                  <a:cubicBezTo>
                    <a:pt x="869" y="2124"/>
                    <a:pt x="830" y="2123"/>
                    <a:pt x="787" y="2123"/>
                  </a:cubicBezTo>
                  <a:cubicBezTo>
                    <a:pt x="481" y="2123"/>
                    <a:pt x="0" y="2143"/>
                    <a:pt x="12" y="2473"/>
                  </a:cubicBezTo>
                  <a:cubicBezTo>
                    <a:pt x="25" y="2809"/>
                    <a:pt x="422" y="3074"/>
                    <a:pt x="1024" y="3162"/>
                  </a:cubicBezTo>
                  <a:cubicBezTo>
                    <a:pt x="1271" y="3198"/>
                    <a:pt x="4286" y="3460"/>
                    <a:pt x="4286" y="3460"/>
                  </a:cubicBezTo>
                  <a:cubicBezTo>
                    <a:pt x="4286" y="3460"/>
                    <a:pt x="1120" y="3430"/>
                    <a:pt x="967" y="3429"/>
                  </a:cubicBezTo>
                  <a:cubicBezTo>
                    <a:pt x="967" y="3429"/>
                    <a:pt x="966" y="3429"/>
                    <a:pt x="966" y="3429"/>
                  </a:cubicBezTo>
                  <a:cubicBezTo>
                    <a:pt x="596" y="3429"/>
                    <a:pt x="643" y="4024"/>
                    <a:pt x="864" y="4099"/>
                  </a:cubicBezTo>
                  <a:cubicBezTo>
                    <a:pt x="1038" y="4157"/>
                    <a:pt x="5290" y="5398"/>
                    <a:pt x="5290" y="5398"/>
                  </a:cubicBezTo>
                  <a:cubicBezTo>
                    <a:pt x="5290" y="5398"/>
                    <a:pt x="4633" y="5838"/>
                    <a:pt x="4065" y="5838"/>
                  </a:cubicBezTo>
                  <a:cubicBezTo>
                    <a:pt x="4040" y="5838"/>
                    <a:pt x="4016" y="5837"/>
                    <a:pt x="3991" y="5835"/>
                  </a:cubicBezTo>
                  <a:cubicBezTo>
                    <a:pt x="3519" y="5802"/>
                    <a:pt x="2772" y="5303"/>
                    <a:pt x="2395" y="5303"/>
                  </a:cubicBezTo>
                  <a:cubicBezTo>
                    <a:pt x="2306" y="5303"/>
                    <a:pt x="2238" y="5331"/>
                    <a:pt x="2199" y="5398"/>
                  </a:cubicBezTo>
                  <a:cubicBezTo>
                    <a:pt x="1991" y="5752"/>
                    <a:pt x="2032" y="5961"/>
                    <a:pt x="2158" y="6044"/>
                  </a:cubicBezTo>
                  <a:cubicBezTo>
                    <a:pt x="2282" y="6128"/>
                    <a:pt x="3658" y="6836"/>
                    <a:pt x="4116" y="6961"/>
                  </a:cubicBezTo>
                  <a:cubicBezTo>
                    <a:pt x="4574" y="7087"/>
                    <a:pt x="8318" y="7679"/>
                    <a:pt x="8318" y="7679"/>
                  </a:cubicBezTo>
                  <a:lnTo>
                    <a:pt x="9669" y="7896"/>
                  </a:lnTo>
                  <a:lnTo>
                    <a:pt x="11319" y="2834"/>
                  </a:lnTo>
                  <a:lnTo>
                    <a:pt x="10200" y="1446"/>
                  </a:lnTo>
                  <a:cubicBezTo>
                    <a:pt x="9463" y="532"/>
                    <a:pt x="8352" y="0"/>
                    <a:pt x="7177"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0"/>
            <p:cNvSpPr/>
            <p:nvPr/>
          </p:nvSpPr>
          <p:spPr>
            <a:xfrm>
              <a:off x="5366400" y="4491850"/>
              <a:ext cx="128850" cy="199725"/>
            </a:xfrm>
            <a:custGeom>
              <a:avLst/>
              <a:gdLst/>
              <a:ahLst/>
              <a:cxnLst/>
              <a:rect l="l" t="t" r="r" b="b"/>
              <a:pathLst>
                <a:path w="5154" h="7989" extrusionOk="0">
                  <a:moveTo>
                    <a:pt x="741" y="1"/>
                  </a:moveTo>
                  <a:cubicBezTo>
                    <a:pt x="741" y="1"/>
                    <a:pt x="0" y="258"/>
                    <a:pt x="377" y="1209"/>
                  </a:cubicBezTo>
                  <a:cubicBezTo>
                    <a:pt x="929" y="2601"/>
                    <a:pt x="1879" y="3586"/>
                    <a:pt x="1879" y="3586"/>
                  </a:cubicBezTo>
                  <a:cubicBezTo>
                    <a:pt x="1879" y="3586"/>
                    <a:pt x="1748" y="4077"/>
                    <a:pt x="2173" y="4438"/>
                  </a:cubicBezTo>
                  <a:cubicBezTo>
                    <a:pt x="2173" y="4438"/>
                    <a:pt x="1649" y="4569"/>
                    <a:pt x="1976" y="5453"/>
                  </a:cubicBezTo>
                  <a:cubicBezTo>
                    <a:pt x="1976" y="5453"/>
                    <a:pt x="1617" y="6370"/>
                    <a:pt x="2599" y="6763"/>
                  </a:cubicBezTo>
                  <a:cubicBezTo>
                    <a:pt x="2599" y="6763"/>
                    <a:pt x="2337" y="7517"/>
                    <a:pt x="3287" y="7876"/>
                  </a:cubicBezTo>
                  <a:cubicBezTo>
                    <a:pt x="3500" y="7957"/>
                    <a:pt x="3712" y="7989"/>
                    <a:pt x="3912" y="7989"/>
                  </a:cubicBezTo>
                  <a:cubicBezTo>
                    <a:pt x="4602" y="7989"/>
                    <a:pt x="5154" y="7614"/>
                    <a:pt x="5154" y="7614"/>
                  </a:cubicBezTo>
                  <a:lnTo>
                    <a:pt x="741"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0"/>
            <p:cNvSpPr/>
            <p:nvPr/>
          </p:nvSpPr>
          <p:spPr>
            <a:xfrm>
              <a:off x="5421350" y="4579675"/>
              <a:ext cx="69675" cy="38475"/>
            </a:xfrm>
            <a:custGeom>
              <a:avLst/>
              <a:gdLst/>
              <a:ahLst/>
              <a:cxnLst/>
              <a:rect l="l" t="t" r="r" b="b"/>
              <a:pathLst>
                <a:path w="2787" h="1539" extrusionOk="0">
                  <a:moveTo>
                    <a:pt x="43" y="0"/>
                  </a:moveTo>
                  <a:lnTo>
                    <a:pt x="0" y="949"/>
                  </a:lnTo>
                  <a:cubicBezTo>
                    <a:pt x="680" y="1193"/>
                    <a:pt x="1367" y="1439"/>
                    <a:pt x="2084" y="1527"/>
                  </a:cubicBezTo>
                  <a:cubicBezTo>
                    <a:pt x="2142" y="1533"/>
                    <a:pt x="2201" y="1538"/>
                    <a:pt x="2261" y="1538"/>
                  </a:cubicBezTo>
                  <a:cubicBezTo>
                    <a:pt x="2400" y="1538"/>
                    <a:pt x="2536" y="1511"/>
                    <a:pt x="2632" y="1416"/>
                  </a:cubicBezTo>
                  <a:cubicBezTo>
                    <a:pt x="2786" y="1262"/>
                    <a:pt x="2755" y="988"/>
                    <a:pt x="2620" y="817"/>
                  </a:cubicBezTo>
                  <a:cubicBezTo>
                    <a:pt x="2484" y="645"/>
                    <a:pt x="2281" y="640"/>
                    <a:pt x="2076" y="563"/>
                  </a:cubicBezTo>
                  <a:cubicBezTo>
                    <a:pt x="1455" y="327"/>
                    <a:pt x="716" y="182"/>
                    <a:pt x="4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0"/>
            <p:cNvSpPr/>
            <p:nvPr/>
          </p:nvSpPr>
          <p:spPr>
            <a:xfrm>
              <a:off x="5428050" y="4607750"/>
              <a:ext cx="69700" cy="38450"/>
            </a:xfrm>
            <a:custGeom>
              <a:avLst/>
              <a:gdLst/>
              <a:ahLst/>
              <a:cxnLst/>
              <a:rect l="l" t="t" r="r" b="b"/>
              <a:pathLst>
                <a:path w="2788" h="1538" extrusionOk="0">
                  <a:moveTo>
                    <a:pt x="44" y="0"/>
                  </a:moveTo>
                  <a:lnTo>
                    <a:pt x="0" y="948"/>
                  </a:lnTo>
                  <a:cubicBezTo>
                    <a:pt x="680" y="1193"/>
                    <a:pt x="1368" y="1439"/>
                    <a:pt x="2084" y="1526"/>
                  </a:cubicBezTo>
                  <a:cubicBezTo>
                    <a:pt x="2142" y="1533"/>
                    <a:pt x="2202" y="1538"/>
                    <a:pt x="2262" y="1538"/>
                  </a:cubicBezTo>
                  <a:cubicBezTo>
                    <a:pt x="2400" y="1538"/>
                    <a:pt x="2536" y="1510"/>
                    <a:pt x="2632" y="1416"/>
                  </a:cubicBezTo>
                  <a:cubicBezTo>
                    <a:pt x="2787" y="1261"/>
                    <a:pt x="2756" y="988"/>
                    <a:pt x="2620" y="816"/>
                  </a:cubicBezTo>
                  <a:cubicBezTo>
                    <a:pt x="2484" y="644"/>
                    <a:pt x="2282" y="640"/>
                    <a:pt x="2076" y="563"/>
                  </a:cubicBezTo>
                  <a:cubicBezTo>
                    <a:pt x="1455" y="326"/>
                    <a:pt x="716" y="181"/>
                    <a:pt x="4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0"/>
            <p:cNvSpPr/>
            <p:nvPr/>
          </p:nvSpPr>
          <p:spPr>
            <a:xfrm>
              <a:off x="5437600" y="4636600"/>
              <a:ext cx="69675" cy="38475"/>
            </a:xfrm>
            <a:custGeom>
              <a:avLst/>
              <a:gdLst/>
              <a:ahLst/>
              <a:cxnLst/>
              <a:rect l="l" t="t" r="r" b="b"/>
              <a:pathLst>
                <a:path w="2787" h="1539" extrusionOk="0">
                  <a:moveTo>
                    <a:pt x="44" y="1"/>
                  </a:moveTo>
                  <a:lnTo>
                    <a:pt x="1" y="949"/>
                  </a:lnTo>
                  <a:cubicBezTo>
                    <a:pt x="681" y="1193"/>
                    <a:pt x="1368" y="1439"/>
                    <a:pt x="2085" y="1527"/>
                  </a:cubicBezTo>
                  <a:cubicBezTo>
                    <a:pt x="2142" y="1534"/>
                    <a:pt x="2202" y="1539"/>
                    <a:pt x="2261" y="1539"/>
                  </a:cubicBezTo>
                  <a:cubicBezTo>
                    <a:pt x="2400" y="1539"/>
                    <a:pt x="2536" y="1511"/>
                    <a:pt x="2632" y="1416"/>
                  </a:cubicBezTo>
                  <a:cubicBezTo>
                    <a:pt x="2787" y="1261"/>
                    <a:pt x="2755" y="988"/>
                    <a:pt x="2620" y="816"/>
                  </a:cubicBezTo>
                  <a:cubicBezTo>
                    <a:pt x="2485" y="645"/>
                    <a:pt x="2281" y="641"/>
                    <a:pt x="2077" y="563"/>
                  </a:cubicBezTo>
                  <a:cubicBezTo>
                    <a:pt x="1455" y="327"/>
                    <a:pt x="717" y="182"/>
                    <a:pt x="4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0"/>
            <p:cNvSpPr/>
            <p:nvPr/>
          </p:nvSpPr>
          <p:spPr>
            <a:xfrm>
              <a:off x="5422075" y="4603875"/>
              <a:ext cx="54525" cy="15375"/>
            </a:xfrm>
            <a:custGeom>
              <a:avLst/>
              <a:gdLst/>
              <a:ahLst/>
              <a:cxnLst/>
              <a:rect l="l" t="t" r="r" b="b"/>
              <a:pathLst>
                <a:path w="2181" h="615" extrusionOk="0">
                  <a:moveTo>
                    <a:pt x="22" y="1"/>
                  </a:moveTo>
                  <a:cubicBezTo>
                    <a:pt x="16" y="1"/>
                    <a:pt x="12" y="2"/>
                    <a:pt x="11" y="4"/>
                  </a:cubicBezTo>
                  <a:cubicBezTo>
                    <a:pt x="1" y="29"/>
                    <a:pt x="463" y="242"/>
                    <a:pt x="1064" y="408"/>
                  </a:cubicBezTo>
                  <a:cubicBezTo>
                    <a:pt x="1573" y="551"/>
                    <a:pt x="2012" y="615"/>
                    <a:pt x="2138" y="615"/>
                  </a:cubicBezTo>
                  <a:cubicBezTo>
                    <a:pt x="2162" y="615"/>
                    <a:pt x="2174" y="613"/>
                    <a:pt x="2175" y="608"/>
                  </a:cubicBezTo>
                  <a:cubicBezTo>
                    <a:pt x="2180" y="578"/>
                    <a:pt x="1689" y="475"/>
                    <a:pt x="1093" y="307"/>
                  </a:cubicBezTo>
                  <a:cubicBezTo>
                    <a:pt x="542" y="155"/>
                    <a:pt x="96" y="1"/>
                    <a:pt x="2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0"/>
            <p:cNvSpPr/>
            <p:nvPr/>
          </p:nvSpPr>
          <p:spPr>
            <a:xfrm>
              <a:off x="5418950" y="4628650"/>
              <a:ext cx="61825" cy="18225"/>
            </a:xfrm>
            <a:custGeom>
              <a:avLst/>
              <a:gdLst/>
              <a:ahLst/>
              <a:cxnLst/>
              <a:rect l="l" t="t" r="r" b="b"/>
              <a:pathLst>
                <a:path w="2473" h="729" extrusionOk="0">
                  <a:moveTo>
                    <a:pt x="21" y="0"/>
                  </a:moveTo>
                  <a:cubicBezTo>
                    <a:pt x="15" y="0"/>
                    <a:pt x="12" y="1"/>
                    <a:pt x="11" y="3"/>
                  </a:cubicBezTo>
                  <a:cubicBezTo>
                    <a:pt x="1" y="30"/>
                    <a:pt x="531" y="255"/>
                    <a:pt x="1212" y="454"/>
                  </a:cubicBezTo>
                  <a:cubicBezTo>
                    <a:pt x="1818" y="632"/>
                    <a:pt x="2334" y="728"/>
                    <a:pt x="2445" y="728"/>
                  </a:cubicBezTo>
                  <a:cubicBezTo>
                    <a:pt x="2459" y="728"/>
                    <a:pt x="2466" y="727"/>
                    <a:pt x="2467" y="724"/>
                  </a:cubicBezTo>
                  <a:cubicBezTo>
                    <a:pt x="2473" y="694"/>
                    <a:pt x="1918" y="552"/>
                    <a:pt x="1242" y="353"/>
                  </a:cubicBezTo>
                  <a:cubicBezTo>
                    <a:pt x="612" y="169"/>
                    <a:pt x="98" y="0"/>
                    <a:pt x="2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0"/>
            <p:cNvSpPr/>
            <p:nvPr/>
          </p:nvSpPr>
          <p:spPr>
            <a:xfrm>
              <a:off x="5430075" y="4660425"/>
              <a:ext cx="57525" cy="14550"/>
            </a:xfrm>
            <a:custGeom>
              <a:avLst/>
              <a:gdLst/>
              <a:ahLst/>
              <a:cxnLst/>
              <a:rect l="l" t="t" r="r" b="b"/>
              <a:pathLst>
                <a:path w="2301" h="582" extrusionOk="0">
                  <a:moveTo>
                    <a:pt x="27" y="1"/>
                  </a:moveTo>
                  <a:cubicBezTo>
                    <a:pt x="15" y="1"/>
                    <a:pt x="8" y="2"/>
                    <a:pt x="7" y="5"/>
                  </a:cubicBezTo>
                  <a:cubicBezTo>
                    <a:pt x="0" y="34"/>
                    <a:pt x="507" y="184"/>
                    <a:pt x="1137" y="342"/>
                  </a:cubicBezTo>
                  <a:cubicBezTo>
                    <a:pt x="1700" y="483"/>
                    <a:pt x="2173" y="582"/>
                    <a:pt x="2274" y="582"/>
                  </a:cubicBezTo>
                  <a:cubicBezTo>
                    <a:pt x="2286" y="582"/>
                    <a:pt x="2292" y="580"/>
                    <a:pt x="2293" y="577"/>
                  </a:cubicBezTo>
                  <a:cubicBezTo>
                    <a:pt x="2300" y="548"/>
                    <a:pt x="1794" y="398"/>
                    <a:pt x="1163" y="240"/>
                  </a:cubicBezTo>
                  <a:cubicBezTo>
                    <a:pt x="600" y="100"/>
                    <a:pt x="128" y="1"/>
                    <a:pt x="2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0"/>
            <p:cNvSpPr/>
            <p:nvPr/>
          </p:nvSpPr>
          <p:spPr>
            <a:xfrm>
              <a:off x="5408325" y="4576175"/>
              <a:ext cx="68225" cy="17825"/>
            </a:xfrm>
            <a:custGeom>
              <a:avLst/>
              <a:gdLst/>
              <a:ahLst/>
              <a:cxnLst/>
              <a:rect l="l" t="t" r="r" b="b"/>
              <a:pathLst>
                <a:path w="2729" h="713" extrusionOk="0">
                  <a:moveTo>
                    <a:pt x="14" y="1"/>
                  </a:moveTo>
                  <a:cubicBezTo>
                    <a:pt x="9" y="1"/>
                    <a:pt x="6" y="1"/>
                    <a:pt x="5" y="3"/>
                  </a:cubicBezTo>
                  <a:cubicBezTo>
                    <a:pt x="1" y="16"/>
                    <a:pt x="143" y="84"/>
                    <a:pt x="382" y="174"/>
                  </a:cubicBezTo>
                  <a:cubicBezTo>
                    <a:pt x="622" y="263"/>
                    <a:pt x="957" y="373"/>
                    <a:pt x="1334" y="470"/>
                  </a:cubicBezTo>
                  <a:cubicBezTo>
                    <a:pt x="1712" y="568"/>
                    <a:pt x="2059" y="635"/>
                    <a:pt x="2311" y="672"/>
                  </a:cubicBezTo>
                  <a:cubicBezTo>
                    <a:pt x="2495" y="699"/>
                    <a:pt x="2628" y="712"/>
                    <a:pt x="2688" y="712"/>
                  </a:cubicBezTo>
                  <a:cubicBezTo>
                    <a:pt x="2711" y="712"/>
                    <a:pt x="2723" y="711"/>
                    <a:pt x="2723" y="707"/>
                  </a:cubicBezTo>
                  <a:cubicBezTo>
                    <a:pt x="2728" y="676"/>
                    <a:pt x="2109" y="564"/>
                    <a:pt x="1360" y="369"/>
                  </a:cubicBezTo>
                  <a:cubicBezTo>
                    <a:pt x="660" y="189"/>
                    <a:pt x="93" y="1"/>
                    <a:pt x="14"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0"/>
            <p:cNvSpPr/>
            <p:nvPr/>
          </p:nvSpPr>
          <p:spPr>
            <a:xfrm>
              <a:off x="5576775" y="4540700"/>
              <a:ext cx="83975" cy="2700"/>
            </a:xfrm>
            <a:custGeom>
              <a:avLst/>
              <a:gdLst/>
              <a:ahLst/>
              <a:cxnLst/>
              <a:rect l="l" t="t" r="r" b="b"/>
              <a:pathLst>
                <a:path w="3359" h="108" extrusionOk="0">
                  <a:moveTo>
                    <a:pt x="1971" y="1"/>
                  </a:moveTo>
                  <a:cubicBezTo>
                    <a:pt x="1877" y="1"/>
                    <a:pt x="1779" y="1"/>
                    <a:pt x="1680" y="2"/>
                  </a:cubicBezTo>
                  <a:cubicBezTo>
                    <a:pt x="752" y="7"/>
                    <a:pt x="1" y="34"/>
                    <a:pt x="1" y="63"/>
                  </a:cubicBezTo>
                  <a:cubicBezTo>
                    <a:pt x="1" y="89"/>
                    <a:pt x="595" y="107"/>
                    <a:pt x="1379" y="107"/>
                  </a:cubicBezTo>
                  <a:cubicBezTo>
                    <a:pt x="1477" y="107"/>
                    <a:pt x="1577" y="107"/>
                    <a:pt x="1680" y="106"/>
                  </a:cubicBezTo>
                  <a:cubicBezTo>
                    <a:pt x="2608" y="102"/>
                    <a:pt x="3359" y="74"/>
                    <a:pt x="3359" y="45"/>
                  </a:cubicBezTo>
                  <a:cubicBezTo>
                    <a:pt x="3359" y="20"/>
                    <a:pt x="2760" y="1"/>
                    <a:pt x="197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0"/>
            <p:cNvSpPr/>
            <p:nvPr/>
          </p:nvSpPr>
          <p:spPr>
            <a:xfrm>
              <a:off x="5445525" y="4479250"/>
              <a:ext cx="20025" cy="17775"/>
            </a:xfrm>
            <a:custGeom>
              <a:avLst/>
              <a:gdLst/>
              <a:ahLst/>
              <a:cxnLst/>
              <a:rect l="l" t="t" r="r" b="b"/>
              <a:pathLst>
                <a:path w="801" h="711" extrusionOk="0">
                  <a:moveTo>
                    <a:pt x="401" y="0"/>
                  </a:moveTo>
                  <a:cubicBezTo>
                    <a:pt x="296" y="0"/>
                    <a:pt x="193" y="45"/>
                    <a:pt x="123" y="133"/>
                  </a:cubicBezTo>
                  <a:cubicBezTo>
                    <a:pt x="1" y="286"/>
                    <a:pt x="25" y="510"/>
                    <a:pt x="179" y="632"/>
                  </a:cubicBezTo>
                  <a:cubicBezTo>
                    <a:pt x="244" y="685"/>
                    <a:pt x="323" y="711"/>
                    <a:pt x="401" y="711"/>
                  </a:cubicBezTo>
                  <a:cubicBezTo>
                    <a:pt x="505" y="711"/>
                    <a:pt x="608" y="665"/>
                    <a:pt x="678" y="577"/>
                  </a:cubicBezTo>
                  <a:cubicBezTo>
                    <a:pt x="800" y="424"/>
                    <a:pt x="776" y="201"/>
                    <a:pt x="622" y="78"/>
                  </a:cubicBezTo>
                  <a:cubicBezTo>
                    <a:pt x="557" y="25"/>
                    <a:pt x="478"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0"/>
            <p:cNvSpPr/>
            <p:nvPr/>
          </p:nvSpPr>
          <p:spPr>
            <a:xfrm>
              <a:off x="6056225" y="4682700"/>
              <a:ext cx="83175" cy="57625"/>
            </a:xfrm>
            <a:custGeom>
              <a:avLst/>
              <a:gdLst/>
              <a:ahLst/>
              <a:cxnLst/>
              <a:rect l="l" t="t" r="r" b="b"/>
              <a:pathLst>
                <a:path w="3327" h="2305" extrusionOk="0">
                  <a:moveTo>
                    <a:pt x="16" y="1"/>
                  </a:moveTo>
                  <a:cubicBezTo>
                    <a:pt x="8" y="1"/>
                    <a:pt x="4" y="1"/>
                    <a:pt x="4" y="3"/>
                  </a:cubicBezTo>
                  <a:cubicBezTo>
                    <a:pt x="0" y="21"/>
                    <a:pt x="226" y="73"/>
                    <a:pt x="576" y="201"/>
                  </a:cubicBezTo>
                  <a:cubicBezTo>
                    <a:pt x="925" y="329"/>
                    <a:pt x="1394" y="545"/>
                    <a:pt x="1861" y="868"/>
                  </a:cubicBezTo>
                  <a:cubicBezTo>
                    <a:pt x="2326" y="1192"/>
                    <a:pt x="2693" y="1556"/>
                    <a:pt x="2935" y="1839"/>
                  </a:cubicBezTo>
                  <a:cubicBezTo>
                    <a:pt x="3171" y="2113"/>
                    <a:pt x="3299" y="2304"/>
                    <a:pt x="3319" y="2304"/>
                  </a:cubicBezTo>
                  <a:cubicBezTo>
                    <a:pt x="3320" y="2304"/>
                    <a:pt x="3320" y="2304"/>
                    <a:pt x="3321" y="2304"/>
                  </a:cubicBezTo>
                  <a:cubicBezTo>
                    <a:pt x="3327" y="2300"/>
                    <a:pt x="3301" y="2249"/>
                    <a:pt x="3246" y="2158"/>
                  </a:cubicBezTo>
                  <a:cubicBezTo>
                    <a:pt x="3194" y="2066"/>
                    <a:pt x="3108" y="1941"/>
                    <a:pt x="2992" y="1791"/>
                  </a:cubicBezTo>
                  <a:cubicBezTo>
                    <a:pt x="2762" y="1493"/>
                    <a:pt x="2395" y="1113"/>
                    <a:pt x="1920" y="782"/>
                  </a:cubicBezTo>
                  <a:cubicBezTo>
                    <a:pt x="1444" y="453"/>
                    <a:pt x="960" y="242"/>
                    <a:pt x="600" y="132"/>
                  </a:cubicBezTo>
                  <a:cubicBezTo>
                    <a:pt x="419" y="76"/>
                    <a:pt x="271" y="38"/>
                    <a:pt x="167" y="22"/>
                  </a:cubicBezTo>
                  <a:cubicBezTo>
                    <a:pt x="90" y="8"/>
                    <a:pt x="38" y="1"/>
                    <a:pt x="1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0"/>
            <p:cNvSpPr/>
            <p:nvPr/>
          </p:nvSpPr>
          <p:spPr>
            <a:xfrm>
              <a:off x="5658025" y="3619000"/>
              <a:ext cx="313025" cy="567450"/>
            </a:xfrm>
            <a:custGeom>
              <a:avLst/>
              <a:gdLst/>
              <a:ahLst/>
              <a:cxnLst/>
              <a:rect l="l" t="t" r="r" b="b"/>
              <a:pathLst>
                <a:path w="12521" h="22698" extrusionOk="0">
                  <a:moveTo>
                    <a:pt x="5073" y="0"/>
                  </a:moveTo>
                  <a:cubicBezTo>
                    <a:pt x="3549" y="0"/>
                    <a:pt x="2017" y="305"/>
                    <a:pt x="569" y="927"/>
                  </a:cubicBezTo>
                  <a:cubicBezTo>
                    <a:pt x="569" y="927"/>
                    <a:pt x="1" y="8466"/>
                    <a:pt x="41" y="11749"/>
                  </a:cubicBezTo>
                  <a:cubicBezTo>
                    <a:pt x="81" y="15032"/>
                    <a:pt x="3365" y="15542"/>
                    <a:pt x="3365" y="15542"/>
                  </a:cubicBezTo>
                  <a:cubicBezTo>
                    <a:pt x="3365" y="15542"/>
                    <a:pt x="3285" y="16923"/>
                    <a:pt x="3209" y="18454"/>
                  </a:cubicBezTo>
                  <a:cubicBezTo>
                    <a:pt x="3101" y="20636"/>
                    <a:pt x="4746" y="22511"/>
                    <a:pt x="6924" y="22685"/>
                  </a:cubicBezTo>
                  <a:cubicBezTo>
                    <a:pt x="7034" y="22693"/>
                    <a:pt x="7143" y="22698"/>
                    <a:pt x="7251" y="22698"/>
                  </a:cubicBezTo>
                  <a:cubicBezTo>
                    <a:pt x="9342" y="22698"/>
                    <a:pt x="11114" y="21086"/>
                    <a:pt x="11276" y="18964"/>
                  </a:cubicBezTo>
                  <a:lnTo>
                    <a:pt x="12520" y="2743"/>
                  </a:lnTo>
                  <a:lnTo>
                    <a:pt x="12034" y="2369"/>
                  </a:lnTo>
                  <a:cubicBezTo>
                    <a:pt x="10005" y="806"/>
                    <a:pt x="7550" y="0"/>
                    <a:pt x="507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0"/>
            <p:cNvSpPr/>
            <p:nvPr/>
          </p:nvSpPr>
          <p:spPr>
            <a:xfrm>
              <a:off x="5741800" y="3975950"/>
              <a:ext cx="107200" cy="52325"/>
            </a:xfrm>
            <a:custGeom>
              <a:avLst/>
              <a:gdLst/>
              <a:ahLst/>
              <a:cxnLst/>
              <a:rect l="l" t="t" r="r" b="b"/>
              <a:pathLst>
                <a:path w="4288" h="2093" extrusionOk="0">
                  <a:moveTo>
                    <a:pt x="4288" y="0"/>
                  </a:moveTo>
                  <a:lnTo>
                    <a:pt x="4288" y="0"/>
                  </a:lnTo>
                  <a:cubicBezTo>
                    <a:pt x="2515" y="1114"/>
                    <a:pt x="826" y="1223"/>
                    <a:pt x="232" y="1223"/>
                  </a:cubicBezTo>
                  <a:cubicBezTo>
                    <a:pt x="88" y="1223"/>
                    <a:pt x="8" y="1216"/>
                    <a:pt x="8" y="1216"/>
                  </a:cubicBezTo>
                  <a:lnTo>
                    <a:pt x="1" y="2067"/>
                  </a:lnTo>
                  <a:cubicBezTo>
                    <a:pt x="194" y="2084"/>
                    <a:pt x="379" y="2093"/>
                    <a:pt x="557" y="2093"/>
                  </a:cubicBezTo>
                  <a:cubicBezTo>
                    <a:pt x="3392" y="2093"/>
                    <a:pt x="4288" y="0"/>
                    <a:pt x="428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0"/>
            <p:cNvSpPr/>
            <p:nvPr/>
          </p:nvSpPr>
          <p:spPr>
            <a:xfrm>
              <a:off x="5692275" y="3760225"/>
              <a:ext cx="23850" cy="22450"/>
            </a:xfrm>
            <a:custGeom>
              <a:avLst/>
              <a:gdLst/>
              <a:ahLst/>
              <a:cxnLst/>
              <a:rect l="l" t="t" r="r" b="b"/>
              <a:pathLst>
                <a:path w="954" h="898" extrusionOk="0">
                  <a:moveTo>
                    <a:pt x="466" y="0"/>
                  </a:moveTo>
                  <a:cubicBezTo>
                    <a:pt x="220" y="0"/>
                    <a:pt x="18" y="185"/>
                    <a:pt x="9" y="423"/>
                  </a:cubicBezTo>
                  <a:cubicBezTo>
                    <a:pt x="0" y="671"/>
                    <a:pt x="203" y="883"/>
                    <a:pt x="461" y="897"/>
                  </a:cubicBezTo>
                  <a:cubicBezTo>
                    <a:pt x="470" y="897"/>
                    <a:pt x="479" y="897"/>
                    <a:pt x="488" y="897"/>
                  </a:cubicBezTo>
                  <a:cubicBezTo>
                    <a:pt x="735" y="897"/>
                    <a:pt x="937" y="713"/>
                    <a:pt x="945" y="474"/>
                  </a:cubicBezTo>
                  <a:cubicBezTo>
                    <a:pt x="954" y="226"/>
                    <a:pt x="751" y="15"/>
                    <a:pt x="493" y="1"/>
                  </a:cubicBezTo>
                  <a:cubicBezTo>
                    <a:pt x="484" y="0"/>
                    <a:pt x="475"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0"/>
            <p:cNvSpPr/>
            <p:nvPr/>
          </p:nvSpPr>
          <p:spPr>
            <a:xfrm>
              <a:off x="5687050" y="3745300"/>
              <a:ext cx="47600" cy="12600"/>
            </a:xfrm>
            <a:custGeom>
              <a:avLst/>
              <a:gdLst/>
              <a:ahLst/>
              <a:cxnLst/>
              <a:rect l="l" t="t" r="r" b="b"/>
              <a:pathLst>
                <a:path w="1904" h="504" extrusionOk="0">
                  <a:moveTo>
                    <a:pt x="943" y="1"/>
                  </a:moveTo>
                  <a:cubicBezTo>
                    <a:pt x="942" y="1"/>
                    <a:pt x="941" y="1"/>
                    <a:pt x="939" y="1"/>
                  </a:cubicBezTo>
                  <a:cubicBezTo>
                    <a:pt x="625" y="2"/>
                    <a:pt x="361" y="119"/>
                    <a:pt x="209" y="236"/>
                  </a:cubicBezTo>
                  <a:cubicBezTo>
                    <a:pt x="53" y="356"/>
                    <a:pt x="1" y="466"/>
                    <a:pt x="30" y="494"/>
                  </a:cubicBezTo>
                  <a:cubicBezTo>
                    <a:pt x="36" y="500"/>
                    <a:pt x="45" y="503"/>
                    <a:pt x="57" y="503"/>
                  </a:cubicBezTo>
                  <a:cubicBezTo>
                    <a:pt x="162" y="503"/>
                    <a:pt x="493" y="293"/>
                    <a:pt x="942" y="293"/>
                  </a:cubicBezTo>
                  <a:cubicBezTo>
                    <a:pt x="944" y="293"/>
                    <a:pt x="946" y="293"/>
                    <a:pt x="947" y="293"/>
                  </a:cubicBezTo>
                  <a:cubicBezTo>
                    <a:pt x="953" y="293"/>
                    <a:pt x="959" y="293"/>
                    <a:pt x="965" y="293"/>
                  </a:cubicBezTo>
                  <a:cubicBezTo>
                    <a:pt x="1406" y="293"/>
                    <a:pt x="1742" y="495"/>
                    <a:pt x="1848" y="495"/>
                  </a:cubicBezTo>
                  <a:cubicBezTo>
                    <a:pt x="1861" y="495"/>
                    <a:pt x="1870" y="492"/>
                    <a:pt x="1876" y="485"/>
                  </a:cubicBezTo>
                  <a:cubicBezTo>
                    <a:pt x="1903" y="457"/>
                    <a:pt x="1844" y="347"/>
                    <a:pt x="1682" y="230"/>
                  </a:cubicBezTo>
                  <a:cubicBezTo>
                    <a:pt x="1524" y="114"/>
                    <a:pt x="1256" y="1"/>
                    <a:pt x="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0"/>
            <p:cNvSpPr/>
            <p:nvPr/>
          </p:nvSpPr>
          <p:spPr>
            <a:xfrm>
              <a:off x="5811225" y="3763175"/>
              <a:ext cx="23825" cy="22475"/>
            </a:xfrm>
            <a:custGeom>
              <a:avLst/>
              <a:gdLst/>
              <a:ahLst/>
              <a:cxnLst/>
              <a:rect l="l" t="t" r="r" b="b"/>
              <a:pathLst>
                <a:path w="953" h="899" extrusionOk="0">
                  <a:moveTo>
                    <a:pt x="466" y="0"/>
                  </a:moveTo>
                  <a:cubicBezTo>
                    <a:pt x="219" y="0"/>
                    <a:pt x="17" y="185"/>
                    <a:pt x="9" y="424"/>
                  </a:cubicBezTo>
                  <a:cubicBezTo>
                    <a:pt x="0" y="671"/>
                    <a:pt x="203" y="883"/>
                    <a:pt x="460" y="897"/>
                  </a:cubicBezTo>
                  <a:cubicBezTo>
                    <a:pt x="469" y="898"/>
                    <a:pt x="477" y="898"/>
                    <a:pt x="486" y="898"/>
                  </a:cubicBezTo>
                  <a:cubicBezTo>
                    <a:pt x="733" y="898"/>
                    <a:pt x="936" y="714"/>
                    <a:pt x="944" y="474"/>
                  </a:cubicBezTo>
                  <a:cubicBezTo>
                    <a:pt x="953" y="227"/>
                    <a:pt x="750" y="15"/>
                    <a:pt x="493" y="1"/>
                  </a:cubicBezTo>
                  <a:cubicBezTo>
                    <a:pt x="484" y="0"/>
                    <a:pt x="475" y="0"/>
                    <a:pt x="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0"/>
            <p:cNvSpPr/>
            <p:nvPr/>
          </p:nvSpPr>
          <p:spPr>
            <a:xfrm>
              <a:off x="5811050" y="3747650"/>
              <a:ext cx="47550" cy="12575"/>
            </a:xfrm>
            <a:custGeom>
              <a:avLst/>
              <a:gdLst/>
              <a:ahLst/>
              <a:cxnLst/>
              <a:rect l="l" t="t" r="r" b="b"/>
              <a:pathLst>
                <a:path w="1902" h="503" extrusionOk="0">
                  <a:moveTo>
                    <a:pt x="942" y="1"/>
                  </a:moveTo>
                  <a:cubicBezTo>
                    <a:pt x="940" y="1"/>
                    <a:pt x="939" y="1"/>
                    <a:pt x="938" y="1"/>
                  </a:cubicBezTo>
                  <a:cubicBezTo>
                    <a:pt x="624" y="3"/>
                    <a:pt x="360" y="118"/>
                    <a:pt x="207" y="237"/>
                  </a:cubicBezTo>
                  <a:cubicBezTo>
                    <a:pt x="53" y="355"/>
                    <a:pt x="0" y="466"/>
                    <a:pt x="28" y="493"/>
                  </a:cubicBezTo>
                  <a:cubicBezTo>
                    <a:pt x="34" y="500"/>
                    <a:pt x="44" y="503"/>
                    <a:pt x="56" y="503"/>
                  </a:cubicBezTo>
                  <a:cubicBezTo>
                    <a:pt x="162" y="503"/>
                    <a:pt x="492" y="293"/>
                    <a:pt x="942" y="293"/>
                  </a:cubicBezTo>
                  <a:cubicBezTo>
                    <a:pt x="943" y="293"/>
                    <a:pt x="945" y="293"/>
                    <a:pt x="947" y="293"/>
                  </a:cubicBezTo>
                  <a:cubicBezTo>
                    <a:pt x="953" y="293"/>
                    <a:pt x="958" y="293"/>
                    <a:pt x="964" y="293"/>
                  </a:cubicBezTo>
                  <a:cubicBezTo>
                    <a:pt x="1406" y="293"/>
                    <a:pt x="1742" y="495"/>
                    <a:pt x="1848" y="495"/>
                  </a:cubicBezTo>
                  <a:cubicBezTo>
                    <a:pt x="1861" y="495"/>
                    <a:pt x="1870" y="492"/>
                    <a:pt x="1876" y="486"/>
                  </a:cubicBezTo>
                  <a:cubicBezTo>
                    <a:pt x="1902" y="458"/>
                    <a:pt x="1843" y="348"/>
                    <a:pt x="1682" y="231"/>
                  </a:cubicBezTo>
                  <a:cubicBezTo>
                    <a:pt x="1524" y="114"/>
                    <a:pt x="1254"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0"/>
            <p:cNvSpPr/>
            <p:nvPr/>
          </p:nvSpPr>
          <p:spPr>
            <a:xfrm>
              <a:off x="5732800" y="3748425"/>
              <a:ext cx="40375" cy="105625"/>
            </a:xfrm>
            <a:custGeom>
              <a:avLst/>
              <a:gdLst/>
              <a:ahLst/>
              <a:cxnLst/>
              <a:rect l="l" t="t" r="r" b="b"/>
              <a:pathLst>
                <a:path w="1615" h="4225" extrusionOk="0">
                  <a:moveTo>
                    <a:pt x="1557" y="0"/>
                  </a:moveTo>
                  <a:cubicBezTo>
                    <a:pt x="1493" y="0"/>
                    <a:pt x="1022" y="1108"/>
                    <a:pt x="499" y="2492"/>
                  </a:cubicBezTo>
                  <a:cubicBezTo>
                    <a:pt x="371" y="2836"/>
                    <a:pt x="249" y="3165"/>
                    <a:pt x="134" y="3478"/>
                  </a:cubicBezTo>
                  <a:cubicBezTo>
                    <a:pt x="85" y="3625"/>
                    <a:pt x="1" y="3791"/>
                    <a:pt x="66" y="3984"/>
                  </a:cubicBezTo>
                  <a:cubicBezTo>
                    <a:pt x="101" y="4081"/>
                    <a:pt x="196" y="4151"/>
                    <a:pt x="279" y="4172"/>
                  </a:cubicBezTo>
                  <a:cubicBezTo>
                    <a:pt x="361" y="4198"/>
                    <a:pt x="433" y="4199"/>
                    <a:pt x="497" y="4203"/>
                  </a:cubicBezTo>
                  <a:cubicBezTo>
                    <a:pt x="759" y="4217"/>
                    <a:pt x="969" y="4225"/>
                    <a:pt x="1113" y="4225"/>
                  </a:cubicBezTo>
                  <a:cubicBezTo>
                    <a:pt x="1250" y="4225"/>
                    <a:pt x="1326" y="4218"/>
                    <a:pt x="1327" y="4204"/>
                  </a:cubicBezTo>
                  <a:cubicBezTo>
                    <a:pt x="1330" y="4175"/>
                    <a:pt x="1016" y="4121"/>
                    <a:pt x="508" y="4056"/>
                  </a:cubicBezTo>
                  <a:cubicBezTo>
                    <a:pt x="379" y="4043"/>
                    <a:pt x="258" y="4017"/>
                    <a:pt x="236" y="3930"/>
                  </a:cubicBezTo>
                  <a:cubicBezTo>
                    <a:pt x="205" y="3836"/>
                    <a:pt x="259" y="3697"/>
                    <a:pt x="321" y="3547"/>
                  </a:cubicBezTo>
                  <a:cubicBezTo>
                    <a:pt x="443" y="3235"/>
                    <a:pt x="569" y="2909"/>
                    <a:pt x="703" y="2567"/>
                  </a:cubicBezTo>
                  <a:cubicBezTo>
                    <a:pt x="1232" y="1170"/>
                    <a:pt x="1614" y="21"/>
                    <a:pt x="1559" y="0"/>
                  </a:cubicBezTo>
                  <a:cubicBezTo>
                    <a:pt x="1558" y="0"/>
                    <a:pt x="1557" y="0"/>
                    <a:pt x="15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0"/>
            <p:cNvSpPr/>
            <p:nvPr/>
          </p:nvSpPr>
          <p:spPr>
            <a:xfrm>
              <a:off x="5762725" y="3862225"/>
              <a:ext cx="42850" cy="36300"/>
            </a:xfrm>
            <a:custGeom>
              <a:avLst/>
              <a:gdLst/>
              <a:ahLst/>
              <a:cxnLst/>
              <a:rect l="l" t="t" r="r" b="b"/>
              <a:pathLst>
                <a:path w="1714" h="1452" extrusionOk="0">
                  <a:moveTo>
                    <a:pt x="1617" y="1"/>
                  </a:moveTo>
                  <a:cubicBezTo>
                    <a:pt x="1616" y="1"/>
                    <a:pt x="1616" y="1"/>
                    <a:pt x="1615" y="1"/>
                  </a:cubicBezTo>
                  <a:cubicBezTo>
                    <a:pt x="1615" y="1"/>
                    <a:pt x="1615" y="1"/>
                    <a:pt x="1614" y="1"/>
                  </a:cubicBezTo>
                  <a:cubicBezTo>
                    <a:pt x="1533" y="1"/>
                    <a:pt x="1531" y="546"/>
                    <a:pt x="1064" y="933"/>
                  </a:cubicBezTo>
                  <a:cubicBezTo>
                    <a:pt x="596" y="1322"/>
                    <a:pt x="11" y="1261"/>
                    <a:pt x="8" y="1338"/>
                  </a:cubicBezTo>
                  <a:cubicBezTo>
                    <a:pt x="0" y="1372"/>
                    <a:pt x="137" y="1443"/>
                    <a:pt x="384" y="1450"/>
                  </a:cubicBezTo>
                  <a:cubicBezTo>
                    <a:pt x="396" y="1451"/>
                    <a:pt x="408" y="1451"/>
                    <a:pt x="421" y="1451"/>
                  </a:cubicBezTo>
                  <a:cubicBezTo>
                    <a:pt x="660" y="1451"/>
                    <a:pt x="993" y="1370"/>
                    <a:pt x="1265" y="1143"/>
                  </a:cubicBezTo>
                  <a:cubicBezTo>
                    <a:pt x="1552" y="905"/>
                    <a:pt x="1674" y="587"/>
                    <a:pt x="1693" y="362"/>
                  </a:cubicBezTo>
                  <a:cubicBezTo>
                    <a:pt x="1714" y="137"/>
                    <a:pt x="1654" y="1"/>
                    <a:pt x="1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0"/>
            <p:cNvSpPr/>
            <p:nvPr/>
          </p:nvSpPr>
          <p:spPr>
            <a:xfrm>
              <a:off x="5807975" y="3701100"/>
              <a:ext cx="58775" cy="16875"/>
            </a:xfrm>
            <a:custGeom>
              <a:avLst/>
              <a:gdLst/>
              <a:ahLst/>
              <a:cxnLst/>
              <a:rect l="l" t="t" r="r" b="b"/>
              <a:pathLst>
                <a:path w="2351" h="675" extrusionOk="0">
                  <a:moveTo>
                    <a:pt x="994" y="0"/>
                  </a:moveTo>
                  <a:cubicBezTo>
                    <a:pt x="730" y="0"/>
                    <a:pt x="495" y="50"/>
                    <a:pt x="327" y="118"/>
                  </a:cubicBezTo>
                  <a:cubicBezTo>
                    <a:pt x="109" y="206"/>
                    <a:pt x="0" y="313"/>
                    <a:pt x="21" y="379"/>
                  </a:cubicBezTo>
                  <a:cubicBezTo>
                    <a:pt x="71" y="516"/>
                    <a:pt x="575" y="451"/>
                    <a:pt x="1167" y="522"/>
                  </a:cubicBezTo>
                  <a:cubicBezTo>
                    <a:pt x="1611" y="566"/>
                    <a:pt x="1990" y="675"/>
                    <a:pt x="2186" y="675"/>
                  </a:cubicBezTo>
                  <a:cubicBezTo>
                    <a:pt x="2251" y="675"/>
                    <a:pt x="2296" y="663"/>
                    <a:pt x="2316" y="632"/>
                  </a:cubicBezTo>
                  <a:cubicBezTo>
                    <a:pt x="2351" y="573"/>
                    <a:pt x="2268" y="444"/>
                    <a:pt x="2075" y="311"/>
                  </a:cubicBezTo>
                  <a:cubicBezTo>
                    <a:pt x="1883" y="179"/>
                    <a:pt x="1578" y="53"/>
                    <a:pt x="1222" y="13"/>
                  </a:cubicBezTo>
                  <a:cubicBezTo>
                    <a:pt x="1144" y="4"/>
                    <a:pt x="1068" y="0"/>
                    <a:pt x="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0"/>
            <p:cNvSpPr/>
            <p:nvPr/>
          </p:nvSpPr>
          <p:spPr>
            <a:xfrm>
              <a:off x="5691425" y="3708050"/>
              <a:ext cx="44600" cy="14350"/>
            </a:xfrm>
            <a:custGeom>
              <a:avLst/>
              <a:gdLst/>
              <a:ahLst/>
              <a:cxnLst/>
              <a:rect l="l" t="t" r="r" b="b"/>
              <a:pathLst>
                <a:path w="1784" h="574" extrusionOk="0">
                  <a:moveTo>
                    <a:pt x="914" y="1"/>
                  </a:moveTo>
                  <a:cubicBezTo>
                    <a:pt x="902" y="1"/>
                    <a:pt x="890" y="1"/>
                    <a:pt x="878" y="1"/>
                  </a:cubicBezTo>
                  <a:cubicBezTo>
                    <a:pt x="592" y="11"/>
                    <a:pt x="343" y="115"/>
                    <a:pt x="197" y="232"/>
                  </a:cubicBezTo>
                  <a:cubicBezTo>
                    <a:pt x="49" y="349"/>
                    <a:pt x="0" y="467"/>
                    <a:pt x="40" y="523"/>
                  </a:cubicBezTo>
                  <a:cubicBezTo>
                    <a:pt x="68" y="560"/>
                    <a:pt x="124" y="573"/>
                    <a:pt x="200" y="573"/>
                  </a:cubicBezTo>
                  <a:cubicBezTo>
                    <a:pt x="361" y="573"/>
                    <a:pt x="611" y="517"/>
                    <a:pt x="894" y="514"/>
                  </a:cubicBezTo>
                  <a:cubicBezTo>
                    <a:pt x="936" y="512"/>
                    <a:pt x="977" y="511"/>
                    <a:pt x="1018" y="511"/>
                  </a:cubicBezTo>
                  <a:cubicBezTo>
                    <a:pt x="1220" y="511"/>
                    <a:pt x="1400" y="532"/>
                    <a:pt x="1534" y="532"/>
                  </a:cubicBezTo>
                  <a:cubicBezTo>
                    <a:pt x="1639" y="532"/>
                    <a:pt x="1715" y="518"/>
                    <a:pt x="1748" y="471"/>
                  </a:cubicBezTo>
                  <a:cubicBezTo>
                    <a:pt x="1783" y="412"/>
                    <a:pt x="1727" y="298"/>
                    <a:pt x="1573" y="190"/>
                  </a:cubicBezTo>
                  <a:cubicBezTo>
                    <a:pt x="1426" y="86"/>
                    <a:pt x="1186"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0"/>
            <p:cNvSpPr/>
            <p:nvPr/>
          </p:nvSpPr>
          <p:spPr>
            <a:xfrm>
              <a:off x="5957650" y="3770000"/>
              <a:ext cx="59000" cy="85675"/>
            </a:xfrm>
            <a:custGeom>
              <a:avLst/>
              <a:gdLst/>
              <a:ahLst/>
              <a:cxnLst/>
              <a:rect l="l" t="t" r="r" b="b"/>
              <a:pathLst>
                <a:path w="2360" h="3427" extrusionOk="0">
                  <a:moveTo>
                    <a:pt x="854" y="0"/>
                  </a:moveTo>
                  <a:cubicBezTo>
                    <a:pt x="468" y="0"/>
                    <a:pt x="151" y="94"/>
                    <a:pt x="130" y="103"/>
                  </a:cubicBezTo>
                  <a:cubicBezTo>
                    <a:pt x="130" y="103"/>
                    <a:pt x="1" y="3261"/>
                    <a:pt x="3" y="3326"/>
                  </a:cubicBezTo>
                  <a:cubicBezTo>
                    <a:pt x="3" y="3348"/>
                    <a:pt x="273" y="3427"/>
                    <a:pt x="628" y="3427"/>
                  </a:cubicBezTo>
                  <a:cubicBezTo>
                    <a:pt x="1296" y="3427"/>
                    <a:pt x="2268" y="3147"/>
                    <a:pt x="2315" y="1681"/>
                  </a:cubicBezTo>
                  <a:cubicBezTo>
                    <a:pt x="2360" y="270"/>
                    <a:pt x="1507" y="0"/>
                    <a:pt x="85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0"/>
            <p:cNvSpPr/>
            <p:nvPr/>
          </p:nvSpPr>
          <p:spPr>
            <a:xfrm>
              <a:off x="5975325" y="3788350"/>
              <a:ext cx="26225" cy="48975"/>
            </a:xfrm>
            <a:custGeom>
              <a:avLst/>
              <a:gdLst/>
              <a:ahLst/>
              <a:cxnLst/>
              <a:rect l="l" t="t" r="r" b="b"/>
              <a:pathLst>
                <a:path w="1049" h="1959" extrusionOk="0">
                  <a:moveTo>
                    <a:pt x="477" y="1"/>
                  </a:moveTo>
                  <a:cubicBezTo>
                    <a:pt x="411" y="1"/>
                    <a:pt x="350" y="20"/>
                    <a:pt x="304" y="55"/>
                  </a:cubicBezTo>
                  <a:cubicBezTo>
                    <a:pt x="250" y="96"/>
                    <a:pt x="222" y="148"/>
                    <a:pt x="212" y="193"/>
                  </a:cubicBezTo>
                  <a:cubicBezTo>
                    <a:pt x="192" y="279"/>
                    <a:pt x="227" y="324"/>
                    <a:pt x="236" y="324"/>
                  </a:cubicBezTo>
                  <a:cubicBezTo>
                    <a:pt x="237" y="324"/>
                    <a:pt x="237" y="324"/>
                    <a:pt x="238" y="324"/>
                  </a:cubicBezTo>
                  <a:cubicBezTo>
                    <a:pt x="249" y="320"/>
                    <a:pt x="237" y="275"/>
                    <a:pt x="268" y="213"/>
                  </a:cubicBezTo>
                  <a:cubicBezTo>
                    <a:pt x="293" y="161"/>
                    <a:pt x="357" y="105"/>
                    <a:pt x="445" y="105"/>
                  </a:cubicBezTo>
                  <a:cubicBezTo>
                    <a:pt x="464" y="105"/>
                    <a:pt x="483" y="108"/>
                    <a:pt x="503" y="113"/>
                  </a:cubicBezTo>
                  <a:cubicBezTo>
                    <a:pt x="622" y="138"/>
                    <a:pt x="724" y="256"/>
                    <a:pt x="787" y="422"/>
                  </a:cubicBezTo>
                  <a:cubicBezTo>
                    <a:pt x="854" y="586"/>
                    <a:pt x="891" y="782"/>
                    <a:pt x="879" y="986"/>
                  </a:cubicBezTo>
                  <a:cubicBezTo>
                    <a:pt x="855" y="1390"/>
                    <a:pt x="644" y="1760"/>
                    <a:pt x="404" y="1839"/>
                  </a:cubicBezTo>
                  <a:cubicBezTo>
                    <a:pt x="359" y="1854"/>
                    <a:pt x="315" y="1861"/>
                    <a:pt x="275" y="1861"/>
                  </a:cubicBezTo>
                  <a:cubicBezTo>
                    <a:pt x="209" y="1861"/>
                    <a:pt x="151" y="1844"/>
                    <a:pt x="111" y="1824"/>
                  </a:cubicBezTo>
                  <a:cubicBezTo>
                    <a:pt x="52" y="1795"/>
                    <a:pt x="24" y="1762"/>
                    <a:pt x="11" y="1762"/>
                  </a:cubicBezTo>
                  <a:cubicBezTo>
                    <a:pt x="10" y="1762"/>
                    <a:pt x="9" y="1763"/>
                    <a:pt x="8" y="1763"/>
                  </a:cubicBezTo>
                  <a:cubicBezTo>
                    <a:pt x="0" y="1767"/>
                    <a:pt x="11" y="1817"/>
                    <a:pt x="78" y="1875"/>
                  </a:cubicBezTo>
                  <a:cubicBezTo>
                    <a:pt x="129" y="1917"/>
                    <a:pt x="218" y="1958"/>
                    <a:pt x="328" y="1958"/>
                  </a:cubicBezTo>
                  <a:cubicBezTo>
                    <a:pt x="362" y="1958"/>
                    <a:pt x="397" y="1954"/>
                    <a:pt x="434" y="1946"/>
                  </a:cubicBezTo>
                  <a:cubicBezTo>
                    <a:pt x="762" y="1863"/>
                    <a:pt x="1006" y="1447"/>
                    <a:pt x="1035" y="995"/>
                  </a:cubicBezTo>
                  <a:cubicBezTo>
                    <a:pt x="1049" y="766"/>
                    <a:pt x="1003" y="545"/>
                    <a:pt x="920" y="365"/>
                  </a:cubicBezTo>
                  <a:cubicBezTo>
                    <a:pt x="846" y="186"/>
                    <a:pt x="695" y="21"/>
                    <a:pt x="522" y="4"/>
                  </a:cubicBezTo>
                  <a:cubicBezTo>
                    <a:pt x="507" y="2"/>
                    <a:pt x="492" y="1"/>
                    <a:pt x="47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0"/>
            <p:cNvSpPr/>
            <p:nvPr/>
          </p:nvSpPr>
          <p:spPr>
            <a:xfrm>
              <a:off x="5630425" y="3498550"/>
              <a:ext cx="407250" cy="314300"/>
            </a:xfrm>
            <a:custGeom>
              <a:avLst/>
              <a:gdLst/>
              <a:ahLst/>
              <a:cxnLst/>
              <a:rect l="l" t="t" r="r" b="b"/>
              <a:pathLst>
                <a:path w="16290" h="12572" extrusionOk="0">
                  <a:moveTo>
                    <a:pt x="8825" y="0"/>
                  </a:moveTo>
                  <a:cubicBezTo>
                    <a:pt x="8685" y="0"/>
                    <a:pt x="8546" y="9"/>
                    <a:pt x="8408" y="27"/>
                  </a:cubicBezTo>
                  <a:cubicBezTo>
                    <a:pt x="7312" y="169"/>
                    <a:pt x="6305" y="884"/>
                    <a:pt x="5808" y="1873"/>
                  </a:cubicBezTo>
                  <a:cubicBezTo>
                    <a:pt x="5176" y="1316"/>
                    <a:pt x="4334" y="1008"/>
                    <a:pt x="3493" y="1008"/>
                  </a:cubicBezTo>
                  <a:cubicBezTo>
                    <a:pt x="3280" y="1008"/>
                    <a:pt x="3067" y="1028"/>
                    <a:pt x="2858" y="1069"/>
                  </a:cubicBezTo>
                  <a:cubicBezTo>
                    <a:pt x="1821" y="1268"/>
                    <a:pt x="893" y="1968"/>
                    <a:pt x="416" y="2909"/>
                  </a:cubicBezTo>
                  <a:cubicBezTo>
                    <a:pt x="127" y="3483"/>
                    <a:pt x="1" y="4159"/>
                    <a:pt x="175" y="4778"/>
                  </a:cubicBezTo>
                  <a:cubicBezTo>
                    <a:pt x="349" y="5398"/>
                    <a:pt x="857" y="5937"/>
                    <a:pt x="1489" y="6052"/>
                  </a:cubicBezTo>
                  <a:cubicBezTo>
                    <a:pt x="1502" y="6054"/>
                    <a:pt x="1514" y="6054"/>
                    <a:pt x="1526" y="6056"/>
                  </a:cubicBezTo>
                  <a:cubicBezTo>
                    <a:pt x="1726" y="6521"/>
                    <a:pt x="2213" y="6836"/>
                    <a:pt x="2720" y="6910"/>
                  </a:cubicBezTo>
                  <a:cubicBezTo>
                    <a:pt x="2815" y="6924"/>
                    <a:pt x="2911" y="6930"/>
                    <a:pt x="3007" y="6930"/>
                  </a:cubicBezTo>
                  <a:cubicBezTo>
                    <a:pt x="3456" y="6930"/>
                    <a:pt x="3902" y="6788"/>
                    <a:pt x="4309" y="6589"/>
                  </a:cubicBezTo>
                  <a:cubicBezTo>
                    <a:pt x="4478" y="6506"/>
                    <a:pt x="4655" y="6410"/>
                    <a:pt x="4841" y="6410"/>
                  </a:cubicBezTo>
                  <a:cubicBezTo>
                    <a:pt x="4860" y="6410"/>
                    <a:pt x="4878" y="6411"/>
                    <a:pt x="4897" y="6413"/>
                  </a:cubicBezTo>
                  <a:cubicBezTo>
                    <a:pt x="5069" y="6431"/>
                    <a:pt x="5218" y="6538"/>
                    <a:pt x="5368" y="6628"/>
                  </a:cubicBezTo>
                  <a:cubicBezTo>
                    <a:pt x="5805" y="6890"/>
                    <a:pt x="6314" y="7020"/>
                    <a:pt x="6824" y="7020"/>
                  </a:cubicBezTo>
                  <a:cubicBezTo>
                    <a:pt x="7418" y="7020"/>
                    <a:pt x="8013" y="6844"/>
                    <a:pt x="8496" y="6496"/>
                  </a:cubicBezTo>
                  <a:cubicBezTo>
                    <a:pt x="8950" y="7137"/>
                    <a:pt x="9705" y="7556"/>
                    <a:pt x="10490" y="7602"/>
                  </a:cubicBezTo>
                  <a:cubicBezTo>
                    <a:pt x="10538" y="7605"/>
                    <a:pt x="10587" y="7606"/>
                    <a:pt x="10636" y="7606"/>
                  </a:cubicBezTo>
                  <a:cubicBezTo>
                    <a:pt x="11080" y="7606"/>
                    <a:pt x="11522" y="7489"/>
                    <a:pt x="11911" y="7277"/>
                  </a:cubicBezTo>
                  <a:cubicBezTo>
                    <a:pt x="11946" y="7277"/>
                    <a:pt x="11979" y="7282"/>
                    <a:pt x="12014" y="7282"/>
                  </a:cubicBezTo>
                  <a:cubicBezTo>
                    <a:pt x="12019" y="7282"/>
                    <a:pt x="12024" y="7282"/>
                    <a:pt x="12029" y="7282"/>
                  </a:cubicBezTo>
                  <a:lnTo>
                    <a:pt x="12029" y="7282"/>
                  </a:lnTo>
                  <a:cubicBezTo>
                    <a:pt x="11183" y="8921"/>
                    <a:pt x="11467" y="11072"/>
                    <a:pt x="12708" y="12436"/>
                  </a:cubicBezTo>
                  <a:lnTo>
                    <a:pt x="13036" y="12571"/>
                  </a:lnTo>
                  <a:cubicBezTo>
                    <a:pt x="14390" y="12047"/>
                    <a:pt x="15050" y="10226"/>
                    <a:pt x="14346" y="8956"/>
                  </a:cubicBezTo>
                  <a:cubicBezTo>
                    <a:pt x="15219" y="8713"/>
                    <a:pt x="15925" y="7954"/>
                    <a:pt x="16107" y="7066"/>
                  </a:cubicBezTo>
                  <a:cubicBezTo>
                    <a:pt x="16289" y="6179"/>
                    <a:pt x="15936" y="5204"/>
                    <a:pt x="15230" y="4637"/>
                  </a:cubicBezTo>
                  <a:cubicBezTo>
                    <a:pt x="14588" y="4122"/>
                    <a:pt x="13723" y="3949"/>
                    <a:pt x="13086" y="3430"/>
                  </a:cubicBezTo>
                  <a:cubicBezTo>
                    <a:pt x="12348" y="2830"/>
                    <a:pt x="12022" y="1860"/>
                    <a:pt x="11393" y="1148"/>
                  </a:cubicBezTo>
                  <a:cubicBezTo>
                    <a:pt x="10752" y="423"/>
                    <a:pt x="9789" y="0"/>
                    <a:pt x="88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29" name="TextBox 28">
            <a:extLst>
              <a:ext uri="{FF2B5EF4-FFF2-40B4-BE49-F238E27FC236}">
                <a16:creationId xmlns:a16="http://schemas.microsoft.com/office/drawing/2014/main" id="{020C96F9-F0CC-5EDB-89E0-DC3CA819E241}"/>
              </a:ext>
            </a:extLst>
          </p:cNvPr>
          <p:cNvSpPr txBox="1"/>
          <p:nvPr/>
        </p:nvSpPr>
        <p:spPr>
          <a:xfrm>
            <a:off x="151075" y="1440025"/>
            <a:ext cx="8992925" cy="553998"/>
          </a:xfrm>
          <a:prstGeom prst="rect">
            <a:avLst/>
          </a:prstGeom>
          <a:noFill/>
        </p:spPr>
        <p:txBody>
          <a:bodyPr wrap="square">
            <a:spAutoFit/>
          </a:bodyPr>
          <a:lstStyle/>
          <a:p>
            <a:pPr marL="0" lvl="0" indent="0" algn="l" rtl="0">
              <a:spcBef>
                <a:spcPts val="0"/>
              </a:spcBef>
              <a:spcAft>
                <a:spcPts val="0"/>
              </a:spcAft>
              <a:buNone/>
            </a:pPr>
            <a:r>
              <a:rPr lang="en-US" sz="1500" dirty="0">
                <a:latin typeface="Sitka Banner" pitchFamily="2" charset="0"/>
                <a:cs typeface="Times New Roman" panose="02020603050405020304" pitchFamily="18" charset="0"/>
              </a:rPr>
              <a:t>Silent treatment can generally be understood to cause psychological distress to the individual receiving it. Evidence of this can be found in a study by Williams, Shore, and </a:t>
            </a:r>
            <a:r>
              <a:rPr lang="en-US" sz="1500" dirty="0" err="1">
                <a:latin typeface="Sitka Banner" pitchFamily="2" charset="0"/>
                <a:cs typeface="Times New Roman" panose="02020603050405020304" pitchFamily="18" charset="0"/>
              </a:rPr>
              <a:t>Grahe</a:t>
            </a:r>
            <a:r>
              <a:rPr lang="en-US" sz="1500" dirty="0">
                <a:latin typeface="Sitka Banner" pitchFamily="2" charset="0"/>
                <a:cs typeface="Times New Roman" panose="02020603050405020304" pitchFamily="18" charset="0"/>
              </a:rPr>
              <a:t> (1998). </a:t>
            </a:r>
            <a:endParaRPr lang="en-IN" sz="1500" dirty="0">
              <a:latin typeface="Sitka Banner"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2ECC9E72-1C89-DDDF-D994-869D0F809D05}"/>
              </a:ext>
            </a:extLst>
          </p:cNvPr>
          <p:cNvSpPr txBox="1"/>
          <p:nvPr/>
        </p:nvSpPr>
        <p:spPr>
          <a:xfrm>
            <a:off x="89082" y="2206527"/>
            <a:ext cx="8536625" cy="2169825"/>
          </a:xfrm>
          <a:prstGeom prst="rect">
            <a:avLst/>
          </a:prstGeom>
          <a:noFill/>
        </p:spPr>
        <p:txBody>
          <a:bodyPr wrap="square" rtlCol="0">
            <a:spAutoFit/>
          </a:bodyPr>
          <a:lstStyle/>
          <a:p>
            <a:r>
              <a:rPr lang="en-US" sz="1500" dirty="0">
                <a:solidFill>
                  <a:srgbClr val="000000"/>
                </a:solidFill>
                <a:effectLst/>
                <a:highlight>
                  <a:srgbClr val="FFFFFF"/>
                </a:highlight>
                <a:latin typeface="Sitka Banner" pitchFamily="2" charset="0"/>
                <a:ea typeface="Times New Roman" panose="02020603050405020304" pitchFamily="18" charset="0"/>
              </a:rPr>
              <a:t>There could be several motives or intentions of individuals withdrawing from confrontation and giving silent treatment. As has been found in a study by </a:t>
            </a:r>
            <a:r>
              <a:rPr lang="en-US" sz="1500" dirty="0" err="1">
                <a:solidFill>
                  <a:srgbClr val="000000"/>
                </a:solidFill>
                <a:effectLst/>
                <a:highlight>
                  <a:srgbClr val="FFFFFF"/>
                </a:highlight>
                <a:latin typeface="Sitka Banner" pitchFamily="2" charset="0"/>
                <a:ea typeface="Times New Roman" panose="02020603050405020304" pitchFamily="18" charset="0"/>
              </a:rPr>
              <a:t>Zadro</a:t>
            </a:r>
            <a:r>
              <a:rPr lang="en-US" sz="1500" dirty="0">
                <a:solidFill>
                  <a:srgbClr val="000000"/>
                </a:solidFill>
                <a:effectLst/>
                <a:highlight>
                  <a:srgbClr val="FFFFFF"/>
                </a:highlight>
                <a:latin typeface="Sitka Banner" pitchFamily="2" charset="0"/>
                <a:ea typeface="Times New Roman" panose="02020603050405020304" pitchFamily="18" charset="0"/>
              </a:rPr>
              <a:t>, Arriaga &amp; Williams (2008)  these motives are intended to hurt the person receiving silent treatment. </a:t>
            </a:r>
            <a:endParaRPr lang="en-IN" sz="1500" dirty="0">
              <a:highlight>
                <a:srgbClr val="FFFFFF"/>
              </a:highlight>
              <a:latin typeface="Sitka Banner" pitchFamily="2" charset="0"/>
            </a:endParaRPr>
          </a:p>
          <a:p>
            <a:endParaRPr lang="en-IN" sz="1500" dirty="0">
              <a:highlight>
                <a:srgbClr val="FFFFFF"/>
              </a:highlight>
              <a:latin typeface="Sitka Banner" pitchFamily="2" charset="0"/>
            </a:endParaRPr>
          </a:p>
          <a:p>
            <a:r>
              <a:rPr lang="en-US" sz="1500" dirty="0">
                <a:solidFill>
                  <a:srgbClr val="000000"/>
                </a:solidFill>
                <a:effectLst/>
                <a:latin typeface="Sitka Banner" pitchFamily="2" charset="0"/>
                <a:ea typeface="Calibri" panose="020F0502020204030204" pitchFamily="34" charset="0"/>
                <a:cs typeface="Times New Roman" panose="02020603050405020304" pitchFamily="18" charset="0"/>
              </a:rPr>
              <a:t>In a study over 80 couples with a mean age of 24, it was found that a person is more likely to “give in” to their partners’ strong emotional reaction, or let the partner do something which s/he would not have otherwise been able to do if they didn’t show a strong emotional reaction, as the person is now highly attached to their participant and s/he cannot bear to see their partner “sad”, or sometimes just for the sake of “maintaining the relationship” the partner gives in to their partners’ strong emotional reactions. (</a:t>
            </a:r>
            <a:r>
              <a:rPr lang="en-US" sz="1500" dirty="0" err="1">
                <a:solidFill>
                  <a:srgbClr val="000000"/>
                </a:solidFill>
                <a:effectLst/>
                <a:latin typeface="Sitka Banner" pitchFamily="2" charset="0"/>
                <a:ea typeface="Calibri" panose="020F0502020204030204" pitchFamily="34" charset="0"/>
                <a:cs typeface="Times New Roman" panose="02020603050405020304" pitchFamily="18" charset="0"/>
              </a:rPr>
              <a:t>Carnelley</a:t>
            </a:r>
            <a:r>
              <a:rPr lang="en-US" sz="1500" dirty="0">
                <a:solidFill>
                  <a:srgbClr val="000000"/>
                </a:solidFill>
                <a:effectLst/>
                <a:latin typeface="Sitka Banner" pitchFamily="2" charset="0"/>
                <a:ea typeface="Calibri" panose="020F0502020204030204" pitchFamily="34" charset="0"/>
                <a:cs typeface="Times New Roman" panose="02020603050405020304" pitchFamily="18" charset="0"/>
              </a:rPr>
              <a:t> et al., 2006)</a:t>
            </a:r>
            <a:endParaRPr lang="en-US" sz="1500" dirty="0">
              <a:latin typeface="Sitka Banner" pitchFamily="2" charset="0"/>
            </a:endParaRPr>
          </a:p>
        </p:txBody>
      </p:sp>
    </p:spTree>
    <p:extLst>
      <p:ext uri="{BB962C8B-B14F-4D97-AF65-F5344CB8AC3E}">
        <p14:creationId xmlns:p14="http://schemas.microsoft.com/office/powerpoint/2010/main" val="4118830444"/>
      </p:ext>
    </p:extLst>
  </p:cSld>
  <p:clrMapOvr>
    <a:masterClrMapping/>
  </p:clrMapOvr>
</p:sld>
</file>

<file path=ppt/theme/theme1.xml><?xml version="1.0" encoding="utf-8"?>
<a:theme xmlns:a="http://schemas.openxmlformats.org/drawingml/2006/main" name="Investigation Project Proposal XL by Slidesgo">
  <a:themeElements>
    <a:clrScheme name="Simple Light">
      <a:dk1>
        <a:srgbClr val="FFF7D6"/>
      </a:dk1>
      <a:lt1>
        <a:srgbClr val="FDA909"/>
      </a:lt1>
      <a:dk2>
        <a:srgbClr val="3B242C"/>
      </a:dk2>
      <a:lt2>
        <a:srgbClr val="453C2A"/>
      </a:lt2>
      <a:accent1>
        <a:srgbClr val="FDA909"/>
      </a:accent1>
      <a:accent2>
        <a:srgbClr val="000000"/>
      </a:accent2>
      <a:accent3>
        <a:srgbClr val="453C2A"/>
      </a:accent3>
      <a:accent4>
        <a:srgbClr val="FFF1B5"/>
      </a:accent4>
      <a:accent5>
        <a:srgbClr val="FFFFFF"/>
      </a:accent5>
      <a:accent6>
        <a:srgbClr val="453C2A"/>
      </a:accent6>
      <a:hlink>
        <a:srgbClr val="FDA9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1055</Words>
  <Application>Microsoft Office PowerPoint</Application>
  <PresentationFormat>On-screen Show (16:9)</PresentationFormat>
  <Paragraphs>53</Paragraphs>
  <Slides>26</Slides>
  <Notes>15</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Investigation Project Proposal XL by Slidesgo</vt:lpstr>
      <vt:lpstr>Psychological Abuse in Romantic Relationships</vt:lpstr>
      <vt:lpstr>TABLE OF CONTENTS</vt:lpstr>
      <vt:lpstr>Introduction</vt:lpstr>
      <vt:lpstr>Psychological Abuse</vt:lpstr>
      <vt:lpstr>Gaslighting</vt:lpstr>
      <vt:lpstr>PowerPoint Presentation</vt:lpstr>
      <vt:lpstr>Aim of the Research</vt:lpstr>
      <vt:lpstr>Review</vt:lpstr>
      <vt:lpstr>PowerPoint Presentation</vt:lpstr>
      <vt:lpstr>PowerPoint Presentation</vt:lpstr>
      <vt:lpstr>Objectives</vt:lpstr>
      <vt:lpstr>PowerPoint Presentation</vt:lpstr>
      <vt:lpstr>Research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Psychological Abuse in Romantic Relationships</dc:title>
  <dc:creator>tejus kohli</dc:creator>
  <cp:lastModifiedBy>tejus kohli</cp:lastModifiedBy>
  <cp:revision>8</cp:revision>
  <dcterms:modified xsi:type="dcterms:W3CDTF">2024-05-16T22:05:41Z</dcterms:modified>
</cp:coreProperties>
</file>